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  <p:sldId id="271" r:id="rId3"/>
    <p:sldId id="258" r:id="rId4"/>
    <p:sldId id="259" r:id="rId5"/>
    <p:sldId id="260" r:id="rId6"/>
    <p:sldId id="261" r:id="rId7"/>
    <p:sldId id="262" r:id="rId8"/>
    <p:sldId id="277" r:id="rId9"/>
    <p:sldId id="272" r:id="rId10"/>
    <p:sldId id="273" r:id="rId11"/>
    <p:sldId id="274" r:id="rId12"/>
    <p:sldId id="275" r:id="rId13"/>
    <p:sldId id="276" r:id="rId14"/>
    <p:sldId id="268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AC334BA-5BDA-9AA1-67BD-110DCC42EB55}" name="Mara Steevensz" initials="MS" userId="S::msteevensz@diversion.nl::355f52a6-e968-4bf0-93a8-9ecba1c8477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068F56-EDFC-4BEC-A5BF-223EF4CFB27A}" v="43" dt="2026-01-06T10:37:44.5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7" d="100"/>
          <a:sy n="87" d="100"/>
        </p:scale>
        <p:origin x="66" y="30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a Steevensz" userId="355f52a6-e968-4bf0-93a8-9ecba1c84777" providerId="ADAL" clId="{D00CDF42-240C-4A0E-82CA-36FCBB60940A}"/>
    <pc:docChg chg="undo custSel addSld delSld modSld">
      <pc:chgData name="Mara Steevensz" userId="355f52a6-e968-4bf0-93a8-9ecba1c84777" providerId="ADAL" clId="{D00CDF42-240C-4A0E-82CA-36FCBB60940A}" dt="2026-01-06T14:11:13.705" v="1561" actId="115"/>
      <pc:docMkLst>
        <pc:docMk/>
      </pc:docMkLst>
      <pc:sldChg chg="addSp delSp modSp mod">
        <pc:chgData name="Mara Steevensz" userId="355f52a6-e968-4bf0-93a8-9ecba1c84777" providerId="ADAL" clId="{D00CDF42-240C-4A0E-82CA-36FCBB60940A}" dt="2026-01-06T10:06:09.354" v="1242" actId="20577"/>
        <pc:sldMkLst>
          <pc:docMk/>
          <pc:sldMk cId="0" sldId="258"/>
        </pc:sldMkLst>
        <pc:spChg chg="del mod">
          <ac:chgData name="Mara Steevensz" userId="355f52a6-e968-4bf0-93a8-9ecba1c84777" providerId="ADAL" clId="{D00CDF42-240C-4A0E-82CA-36FCBB60940A}" dt="2026-01-06T10:05:49.017" v="1225" actId="478"/>
          <ac:spMkLst>
            <pc:docMk/>
            <pc:sldMk cId="0" sldId="258"/>
            <ac:spMk id="3" creationId="{00000000-0000-0000-0000-000000000000}"/>
          </ac:spMkLst>
        </pc:spChg>
        <pc:spChg chg="add del mod">
          <ac:chgData name="Mara Steevensz" userId="355f52a6-e968-4bf0-93a8-9ecba1c84777" providerId="ADAL" clId="{D00CDF42-240C-4A0E-82CA-36FCBB60940A}" dt="2026-01-06T10:05:54.118" v="1226" actId="478"/>
          <ac:spMkLst>
            <pc:docMk/>
            <pc:sldMk cId="0" sldId="258"/>
            <ac:spMk id="5" creationId="{E11B3E53-F3CF-1AE4-4DBA-F9261489E35B}"/>
          </ac:spMkLst>
        </pc:spChg>
        <pc:graphicFrameChg chg="add mod modGraphic">
          <ac:chgData name="Mara Steevensz" userId="355f52a6-e968-4bf0-93a8-9ecba1c84777" providerId="ADAL" clId="{D00CDF42-240C-4A0E-82CA-36FCBB60940A}" dt="2026-01-06T10:06:09.354" v="1242" actId="20577"/>
          <ac:graphicFrameMkLst>
            <pc:docMk/>
            <pc:sldMk cId="0" sldId="258"/>
            <ac:graphicFrameMk id="4" creationId="{269C6D87-5AB9-A114-9286-4DE3E7F2F1DC}"/>
          </ac:graphicFrameMkLst>
        </pc:graphicFrameChg>
      </pc:sldChg>
      <pc:sldChg chg="addSp delSp modSp mod">
        <pc:chgData name="Mara Steevensz" userId="355f52a6-e968-4bf0-93a8-9ecba1c84777" providerId="ADAL" clId="{D00CDF42-240C-4A0E-82CA-36FCBB60940A}" dt="2026-01-06T14:10:51.165" v="1559" actId="115"/>
        <pc:sldMkLst>
          <pc:docMk/>
          <pc:sldMk cId="0" sldId="259"/>
        </pc:sldMkLst>
        <pc:spChg chg="mod">
          <ac:chgData name="Mara Steevensz" userId="355f52a6-e968-4bf0-93a8-9ecba1c84777" providerId="ADAL" clId="{D00CDF42-240C-4A0E-82CA-36FCBB60940A}" dt="2026-01-06T14:10:51.165" v="1559" actId="115"/>
          <ac:spMkLst>
            <pc:docMk/>
            <pc:sldMk cId="0" sldId="259"/>
            <ac:spMk id="2" creationId="{00000000-0000-0000-0000-000000000000}"/>
          </ac:spMkLst>
        </pc:spChg>
        <pc:spChg chg="del mod">
          <ac:chgData name="Mara Steevensz" userId="355f52a6-e968-4bf0-93a8-9ecba1c84777" providerId="ADAL" clId="{D00CDF42-240C-4A0E-82CA-36FCBB60940A}" dt="2026-01-06T10:03:21.625" v="1211" actId="478"/>
          <ac:spMkLst>
            <pc:docMk/>
            <pc:sldMk cId="0" sldId="259"/>
            <ac:spMk id="3" creationId="{00000000-0000-0000-0000-000000000000}"/>
          </ac:spMkLst>
        </pc:spChg>
        <pc:spChg chg="add del mod">
          <ac:chgData name="Mara Steevensz" userId="355f52a6-e968-4bf0-93a8-9ecba1c84777" providerId="ADAL" clId="{D00CDF42-240C-4A0E-82CA-36FCBB60940A}" dt="2026-01-06T10:03:24.964" v="1212" actId="478"/>
          <ac:spMkLst>
            <pc:docMk/>
            <pc:sldMk cId="0" sldId="259"/>
            <ac:spMk id="7" creationId="{9692EBE4-8664-3A0E-5984-15D10CEB44BF}"/>
          </ac:spMkLst>
        </pc:spChg>
        <pc:graphicFrameChg chg="add mod modGraphic">
          <ac:chgData name="Mara Steevensz" userId="355f52a6-e968-4bf0-93a8-9ecba1c84777" providerId="ADAL" clId="{D00CDF42-240C-4A0E-82CA-36FCBB60940A}" dt="2026-01-06T10:03:46.456" v="1215" actId="14734"/>
          <ac:graphicFrameMkLst>
            <pc:docMk/>
            <pc:sldMk cId="0" sldId="259"/>
            <ac:graphicFrameMk id="4" creationId="{9CE07FB9-2CFD-FA61-0AA3-B42CE2D6FF01}"/>
          </ac:graphicFrameMkLst>
        </pc:graphicFrameChg>
        <pc:graphicFrameChg chg="add mod modGraphic">
          <ac:chgData name="Mara Steevensz" userId="355f52a6-e968-4bf0-93a8-9ecba1c84777" providerId="ADAL" clId="{D00CDF42-240C-4A0E-82CA-36FCBB60940A}" dt="2026-01-06T10:03:56.547" v="1216" actId="14734"/>
          <ac:graphicFrameMkLst>
            <pc:docMk/>
            <pc:sldMk cId="0" sldId="259"/>
            <ac:graphicFrameMk id="5" creationId="{B95125EA-4270-7A9A-2274-1118527F09A5}"/>
          </ac:graphicFrameMkLst>
        </pc:graphicFrameChg>
        <pc:graphicFrameChg chg="add mod modGraphic">
          <ac:chgData name="Mara Steevensz" userId="355f52a6-e968-4bf0-93a8-9ecba1c84777" providerId="ADAL" clId="{D00CDF42-240C-4A0E-82CA-36FCBB60940A}" dt="2026-01-06T10:37:54.457" v="1492" actId="113"/>
          <ac:graphicFrameMkLst>
            <pc:docMk/>
            <pc:sldMk cId="0" sldId="259"/>
            <ac:graphicFrameMk id="6" creationId="{9FF60995-68D3-123F-64EE-334359E04FA8}"/>
          </ac:graphicFrameMkLst>
        </pc:graphicFrameChg>
      </pc:sldChg>
      <pc:sldChg chg="addSp delSp modSp mod">
        <pc:chgData name="Mara Steevensz" userId="355f52a6-e968-4bf0-93a8-9ecba1c84777" providerId="ADAL" clId="{D00CDF42-240C-4A0E-82CA-36FCBB60940A}" dt="2026-01-06T14:11:00.785" v="1560" actId="115"/>
        <pc:sldMkLst>
          <pc:docMk/>
          <pc:sldMk cId="0" sldId="260"/>
        </pc:sldMkLst>
        <pc:spChg chg="mod">
          <ac:chgData name="Mara Steevensz" userId="355f52a6-e968-4bf0-93a8-9ecba1c84777" providerId="ADAL" clId="{D00CDF42-240C-4A0E-82CA-36FCBB60940A}" dt="2026-01-06T14:11:00.785" v="1560" actId="115"/>
          <ac:spMkLst>
            <pc:docMk/>
            <pc:sldMk cId="0" sldId="260"/>
            <ac:spMk id="2" creationId="{00000000-0000-0000-0000-000000000000}"/>
          </ac:spMkLst>
        </pc:spChg>
        <pc:spChg chg="del mod">
          <ac:chgData name="Mara Steevensz" userId="355f52a6-e968-4bf0-93a8-9ecba1c84777" providerId="ADAL" clId="{D00CDF42-240C-4A0E-82CA-36FCBB60940A}" dt="2026-01-06T10:02:05.626" v="1139" actId="478"/>
          <ac:spMkLst>
            <pc:docMk/>
            <pc:sldMk cId="0" sldId="260"/>
            <ac:spMk id="3" creationId="{00000000-0000-0000-0000-000000000000}"/>
          </ac:spMkLst>
        </pc:spChg>
        <pc:graphicFrameChg chg="add mod modGraphic">
          <ac:chgData name="Mara Steevensz" userId="355f52a6-e968-4bf0-93a8-9ecba1c84777" providerId="ADAL" clId="{D00CDF42-240C-4A0E-82CA-36FCBB60940A}" dt="2026-01-06T14:06:39.251" v="1519" actId="1076"/>
          <ac:graphicFrameMkLst>
            <pc:docMk/>
            <pc:sldMk cId="0" sldId="260"/>
            <ac:graphicFrameMk id="4" creationId="{8B072280-9D7F-C896-7DC4-1686F221A18F}"/>
          </ac:graphicFrameMkLst>
        </pc:graphicFrameChg>
        <pc:graphicFrameChg chg="add mod modGraphic">
          <ac:chgData name="Mara Steevensz" userId="355f52a6-e968-4bf0-93a8-9ecba1c84777" providerId="ADAL" clId="{D00CDF42-240C-4A0E-82CA-36FCBB60940A}" dt="2026-01-06T14:06:21.164" v="1517" actId="20577"/>
          <ac:graphicFrameMkLst>
            <pc:docMk/>
            <pc:sldMk cId="0" sldId="260"/>
            <ac:graphicFrameMk id="5" creationId="{76EA5FED-5EE0-A356-B5FE-8D9BE1782FCB}"/>
          </ac:graphicFrameMkLst>
        </pc:graphicFrameChg>
      </pc:sldChg>
      <pc:sldChg chg="addSp delSp modSp mod modCm">
        <pc:chgData name="Mara Steevensz" userId="355f52a6-e968-4bf0-93a8-9ecba1c84777" providerId="ADAL" clId="{D00CDF42-240C-4A0E-82CA-36FCBB60940A}" dt="2026-01-06T14:11:13.705" v="1561" actId="115"/>
        <pc:sldMkLst>
          <pc:docMk/>
          <pc:sldMk cId="0" sldId="261"/>
        </pc:sldMkLst>
        <pc:spChg chg="mod">
          <ac:chgData name="Mara Steevensz" userId="355f52a6-e968-4bf0-93a8-9ecba1c84777" providerId="ADAL" clId="{D00CDF42-240C-4A0E-82CA-36FCBB60940A}" dt="2026-01-06T14:11:13.705" v="1561" actId="115"/>
          <ac:spMkLst>
            <pc:docMk/>
            <pc:sldMk cId="0" sldId="261"/>
            <ac:spMk id="2" creationId="{00000000-0000-0000-0000-000000000000}"/>
          </ac:spMkLst>
        </pc:spChg>
        <pc:spChg chg="del mod">
          <ac:chgData name="Mara Steevensz" userId="355f52a6-e968-4bf0-93a8-9ecba1c84777" providerId="ADAL" clId="{D00CDF42-240C-4A0E-82CA-36FCBB60940A}" dt="2026-01-06T10:08:42.159" v="1475" actId="478"/>
          <ac:spMkLst>
            <pc:docMk/>
            <pc:sldMk cId="0" sldId="261"/>
            <ac:spMk id="3" creationId="{00000000-0000-0000-0000-000000000000}"/>
          </ac:spMkLst>
        </pc:spChg>
        <pc:graphicFrameChg chg="add del">
          <ac:chgData name="Mara Steevensz" userId="355f52a6-e968-4bf0-93a8-9ecba1c84777" providerId="ADAL" clId="{D00CDF42-240C-4A0E-82CA-36FCBB60940A}" dt="2026-01-06T10:07:29.248" v="1271" actId="478"/>
          <ac:graphicFrameMkLst>
            <pc:docMk/>
            <pc:sldMk cId="0" sldId="261"/>
            <ac:graphicFrameMk id="4" creationId="{69C7E91F-D299-0198-B27F-74D28A2ACD6B}"/>
          </ac:graphicFrameMkLst>
        </pc:graphicFrameChg>
        <pc:graphicFrameChg chg="add mod modGraphic">
          <ac:chgData name="Mara Steevensz" userId="355f52a6-e968-4bf0-93a8-9ecba1c84777" providerId="ADAL" clId="{D00CDF42-240C-4A0E-82CA-36FCBB60940A}" dt="2026-01-06T14:07:03.896" v="1544" actId="20577"/>
          <ac:graphicFrameMkLst>
            <pc:docMk/>
            <pc:sldMk cId="0" sldId="261"/>
            <ac:graphicFrameMk id="5" creationId="{58F4855D-93A6-80AA-7489-8E826DBC37CE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ara Steevensz" userId="355f52a6-e968-4bf0-93a8-9ecba1c84777" providerId="ADAL" clId="{D00CDF42-240C-4A0E-82CA-36FCBB60940A}" dt="2026-01-06T10:08:40.219" v="1474" actId="6549"/>
              <pc2:cmMkLst xmlns:pc2="http://schemas.microsoft.com/office/powerpoint/2019/9/main/command">
                <pc:docMk/>
                <pc:sldMk cId="0" sldId="261"/>
                <pc2:cmMk id="{CA3DA02A-70B5-4A13-8AE8-FB3E3FCD4869}"/>
              </pc2:cmMkLst>
            </pc226:cmChg>
          </p:ext>
        </pc:extLst>
      </pc:sldChg>
      <pc:sldChg chg="addSp delSp modSp mod">
        <pc:chgData name="Mara Steevensz" userId="355f52a6-e968-4bf0-93a8-9ecba1c84777" providerId="ADAL" clId="{D00CDF42-240C-4A0E-82CA-36FCBB60940A}" dt="2026-01-06T14:07:55.853" v="1548" actId="14734"/>
        <pc:sldMkLst>
          <pc:docMk/>
          <pc:sldMk cId="0" sldId="262"/>
        </pc:sldMkLst>
        <pc:spChg chg="del mod">
          <ac:chgData name="Mara Steevensz" userId="355f52a6-e968-4bf0-93a8-9ecba1c84777" providerId="ADAL" clId="{D00CDF42-240C-4A0E-82CA-36FCBB60940A}" dt="2026-01-06T09:55:53.729" v="1004" actId="3680"/>
          <ac:spMkLst>
            <pc:docMk/>
            <pc:sldMk cId="0" sldId="262"/>
            <ac:spMk id="3" creationId="{00000000-0000-0000-0000-000000000000}"/>
          </ac:spMkLst>
        </pc:spChg>
        <pc:spChg chg="add del mod">
          <ac:chgData name="Mara Steevensz" userId="355f52a6-e968-4bf0-93a8-9ecba1c84777" providerId="ADAL" clId="{D00CDF42-240C-4A0E-82CA-36FCBB60940A}" dt="2026-01-06T09:57:33.521" v="1036" actId="21"/>
          <ac:spMkLst>
            <pc:docMk/>
            <pc:sldMk cId="0" sldId="262"/>
            <ac:spMk id="7" creationId="{ABE11215-ECD9-5FCF-85DB-0BCE26CE98E1}"/>
          </ac:spMkLst>
        </pc:spChg>
        <pc:graphicFrameChg chg="add del mod modGraphic">
          <ac:chgData name="Mara Steevensz" userId="355f52a6-e968-4bf0-93a8-9ecba1c84777" providerId="ADAL" clId="{D00CDF42-240C-4A0E-82CA-36FCBB60940A}" dt="2026-01-06T09:56:24.229" v="1011" actId="478"/>
          <ac:graphicFrameMkLst>
            <pc:docMk/>
            <pc:sldMk cId="0" sldId="262"/>
            <ac:graphicFrameMk id="4" creationId="{070A4AF6-3BAD-79FD-A0D8-157AAA878525}"/>
          </ac:graphicFrameMkLst>
        </pc:graphicFrameChg>
        <pc:graphicFrameChg chg="add del mod ord modGraphic">
          <ac:chgData name="Mara Steevensz" userId="355f52a6-e968-4bf0-93a8-9ecba1c84777" providerId="ADAL" clId="{D00CDF42-240C-4A0E-82CA-36FCBB60940A}" dt="2026-01-06T14:07:55.853" v="1548" actId="14734"/>
          <ac:graphicFrameMkLst>
            <pc:docMk/>
            <pc:sldMk cId="0" sldId="262"/>
            <ac:graphicFrameMk id="5" creationId="{A9FE16F1-87FF-8800-F4B5-CE2A16047EDE}"/>
          </ac:graphicFrameMkLst>
        </pc:graphicFrameChg>
      </pc:sldChg>
      <pc:sldChg chg="addSp delSp modSp del mod">
        <pc:chgData name="Mara Steevensz" userId="355f52a6-e968-4bf0-93a8-9ecba1c84777" providerId="ADAL" clId="{D00CDF42-240C-4A0E-82CA-36FCBB60940A}" dt="2026-01-06T09:56:54.840" v="1031" actId="47"/>
        <pc:sldMkLst>
          <pc:docMk/>
          <pc:sldMk cId="0" sldId="263"/>
        </pc:sldMkLst>
        <pc:spChg chg="del mod">
          <ac:chgData name="Mara Steevensz" userId="355f52a6-e968-4bf0-93a8-9ecba1c84777" providerId="ADAL" clId="{D00CDF42-240C-4A0E-82CA-36FCBB60940A}" dt="2026-01-06T09:53:45.839" v="991" actId="478"/>
          <ac:spMkLst>
            <pc:docMk/>
            <pc:sldMk cId="0" sldId="263"/>
            <ac:spMk id="3" creationId="{00000000-0000-0000-0000-000000000000}"/>
          </ac:spMkLst>
        </pc:spChg>
        <pc:graphicFrameChg chg="add mod modGraphic">
          <ac:chgData name="Mara Steevensz" userId="355f52a6-e968-4bf0-93a8-9ecba1c84777" providerId="ADAL" clId="{D00CDF42-240C-4A0E-82CA-36FCBB60940A}" dt="2026-01-06T09:54:01.347" v="994" actId="1076"/>
          <ac:graphicFrameMkLst>
            <pc:docMk/>
            <pc:sldMk cId="0" sldId="263"/>
            <ac:graphicFrameMk id="4" creationId="{BBF166A0-E50B-77BB-C30C-07935068331D}"/>
          </ac:graphicFrameMkLst>
        </pc:graphicFrameChg>
      </pc:sldChg>
      <pc:sldChg chg="addSp delSp modSp del mod">
        <pc:chgData name="Mara Steevensz" userId="355f52a6-e968-4bf0-93a8-9ecba1c84777" providerId="ADAL" clId="{D00CDF42-240C-4A0E-82CA-36FCBB60940A}" dt="2026-01-06T09:50:29.445" v="766" actId="47"/>
        <pc:sldMkLst>
          <pc:docMk/>
          <pc:sldMk cId="0" sldId="265"/>
        </pc:sldMkLst>
        <pc:spChg chg="mod">
          <ac:chgData name="Mara Steevensz" userId="355f52a6-e968-4bf0-93a8-9ecba1c84777" providerId="ADAL" clId="{D00CDF42-240C-4A0E-82CA-36FCBB60940A}" dt="2026-01-06T09:43:13.422" v="49" actId="20577"/>
          <ac:spMkLst>
            <pc:docMk/>
            <pc:sldMk cId="0" sldId="265"/>
            <ac:spMk id="2" creationId="{00000000-0000-0000-0000-000000000000}"/>
          </ac:spMkLst>
        </pc:spChg>
        <pc:spChg chg="del mod">
          <ac:chgData name="Mara Steevensz" userId="355f52a6-e968-4bf0-93a8-9ecba1c84777" providerId="ADAL" clId="{D00CDF42-240C-4A0E-82CA-36FCBB60940A}" dt="2026-01-06T09:47:57.345" v="621" actId="478"/>
          <ac:spMkLst>
            <pc:docMk/>
            <pc:sldMk cId="0" sldId="265"/>
            <ac:spMk id="3" creationId="{00000000-0000-0000-0000-000000000000}"/>
          </ac:spMkLst>
        </pc:spChg>
        <pc:graphicFrameChg chg="add mod modGraphic">
          <ac:chgData name="Mara Steevensz" userId="355f52a6-e968-4bf0-93a8-9ecba1c84777" providerId="ADAL" clId="{D00CDF42-240C-4A0E-82CA-36FCBB60940A}" dt="2026-01-06T09:48:24.986" v="661" actId="20577"/>
          <ac:graphicFrameMkLst>
            <pc:docMk/>
            <pc:sldMk cId="0" sldId="265"/>
            <ac:graphicFrameMk id="4" creationId="{9B576467-0126-36FA-CE94-9EA9035F13EA}"/>
          </ac:graphicFrameMkLst>
        </pc:graphicFrameChg>
      </pc:sldChg>
      <pc:sldChg chg="del">
        <pc:chgData name="Mara Steevensz" userId="355f52a6-e968-4bf0-93a8-9ecba1c84777" providerId="ADAL" clId="{D00CDF42-240C-4A0E-82CA-36FCBB60940A}" dt="2026-01-06T09:50:33.920" v="767" actId="47"/>
        <pc:sldMkLst>
          <pc:docMk/>
          <pc:sldMk cId="0" sldId="266"/>
        </pc:sldMkLst>
      </pc:sldChg>
      <pc:sldChg chg="modSp mod modCm">
        <pc:chgData name="Mara Steevensz" userId="355f52a6-e968-4bf0-93a8-9ecba1c84777" providerId="ADAL" clId="{D00CDF42-240C-4A0E-82CA-36FCBB60940A}" dt="2026-01-06T09:50:43.335" v="771" actId="20577"/>
        <pc:sldMkLst>
          <pc:docMk/>
          <pc:sldMk cId="0" sldId="268"/>
        </pc:sldMkLst>
        <pc:graphicFrameChg chg="modGraphic">
          <ac:chgData name="Mara Steevensz" userId="355f52a6-e968-4bf0-93a8-9ecba1c84777" providerId="ADAL" clId="{D00CDF42-240C-4A0E-82CA-36FCBB60940A}" dt="2026-01-06T09:50:43.335" v="771" actId="20577"/>
          <ac:graphicFrameMkLst>
            <pc:docMk/>
            <pc:sldMk cId="0" sldId="268"/>
            <ac:graphicFrameMk id="7" creationId="{00000000-0000-0000-0000-000000000000}"/>
          </ac:graphicFrameMkLst>
        </pc:graphicFrame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Mara Steevensz" userId="355f52a6-e968-4bf0-93a8-9ecba1c84777" providerId="ADAL" clId="{D00CDF42-240C-4A0E-82CA-36FCBB60940A}" dt="2026-01-06T09:50:43.335" v="771" actId="20577"/>
              <pc2:cmMkLst xmlns:pc2="http://schemas.microsoft.com/office/powerpoint/2019/9/main/command">
                <pc:docMk/>
                <pc:sldMk cId="0" sldId="268"/>
                <pc2:cmMk id="{BABF1DA4-0220-4066-91B1-7ABD8D6C035D}"/>
              </pc2:cmMkLst>
            </pc226:cmChg>
          </p:ext>
        </pc:extLst>
      </pc:sldChg>
      <pc:sldChg chg="add">
        <pc:chgData name="Mara Steevensz" userId="355f52a6-e968-4bf0-93a8-9ecba1c84777" providerId="ADAL" clId="{D00CDF42-240C-4A0E-82CA-36FCBB60940A}" dt="2026-01-06T09:50:03.991" v="753" actId="2890"/>
        <pc:sldMkLst>
          <pc:docMk/>
          <pc:sldMk cId="991902888" sldId="272"/>
        </pc:sldMkLst>
      </pc:sldChg>
      <pc:sldChg chg="modSp add mod">
        <pc:chgData name="Mara Steevensz" userId="355f52a6-e968-4bf0-93a8-9ecba1c84777" providerId="ADAL" clId="{D00CDF42-240C-4A0E-82CA-36FCBB60940A}" dt="2026-01-06T09:50:23.990" v="765" actId="20577"/>
        <pc:sldMkLst>
          <pc:docMk/>
          <pc:sldMk cId="3932297883" sldId="273"/>
        </pc:sldMkLst>
        <pc:spChg chg="mod">
          <ac:chgData name="Mara Steevensz" userId="355f52a6-e968-4bf0-93a8-9ecba1c84777" providerId="ADAL" clId="{D00CDF42-240C-4A0E-82CA-36FCBB60940A}" dt="2026-01-06T09:50:23.990" v="765" actId="20577"/>
          <ac:spMkLst>
            <pc:docMk/>
            <pc:sldMk cId="3932297883" sldId="273"/>
            <ac:spMk id="2" creationId="{DC865FD9-EA77-F896-507B-190318699141}"/>
          </ac:spMkLst>
        </pc:spChg>
      </pc:sldChg>
      <pc:sldChg chg="modSp add mod">
        <pc:chgData name="Mara Steevensz" userId="355f52a6-e968-4bf0-93a8-9ecba1c84777" providerId="ADAL" clId="{D00CDF42-240C-4A0E-82CA-36FCBB60940A}" dt="2026-01-06T09:50:21.320" v="763" actId="20577"/>
        <pc:sldMkLst>
          <pc:docMk/>
          <pc:sldMk cId="2258767263" sldId="274"/>
        </pc:sldMkLst>
        <pc:spChg chg="mod">
          <ac:chgData name="Mara Steevensz" userId="355f52a6-e968-4bf0-93a8-9ecba1c84777" providerId="ADAL" clId="{D00CDF42-240C-4A0E-82CA-36FCBB60940A}" dt="2026-01-06T09:50:21.320" v="763" actId="20577"/>
          <ac:spMkLst>
            <pc:docMk/>
            <pc:sldMk cId="2258767263" sldId="274"/>
            <ac:spMk id="2" creationId="{D74AC86F-43FC-CDC1-457E-9E24CC051006}"/>
          </ac:spMkLst>
        </pc:spChg>
      </pc:sldChg>
      <pc:sldChg chg="modSp add mod">
        <pc:chgData name="Mara Steevensz" userId="355f52a6-e968-4bf0-93a8-9ecba1c84777" providerId="ADAL" clId="{D00CDF42-240C-4A0E-82CA-36FCBB60940A}" dt="2026-01-06T09:50:18.059" v="761" actId="20577"/>
        <pc:sldMkLst>
          <pc:docMk/>
          <pc:sldMk cId="3382081490" sldId="275"/>
        </pc:sldMkLst>
        <pc:spChg chg="mod">
          <ac:chgData name="Mara Steevensz" userId="355f52a6-e968-4bf0-93a8-9ecba1c84777" providerId="ADAL" clId="{D00CDF42-240C-4A0E-82CA-36FCBB60940A}" dt="2026-01-06T09:50:18.059" v="761" actId="20577"/>
          <ac:spMkLst>
            <pc:docMk/>
            <pc:sldMk cId="3382081490" sldId="275"/>
            <ac:spMk id="2" creationId="{08CE28B1-2158-D18E-85D1-1CF38C707D3A}"/>
          </ac:spMkLst>
        </pc:spChg>
      </pc:sldChg>
      <pc:sldChg chg="modSp add mod">
        <pc:chgData name="Mara Steevensz" userId="355f52a6-e968-4bf0-93a8-9ecba1c84777" providerId="ADAL" clId="{D00CDF42-240C-4A0E-82CA-36FCBB60940A}" dt="2026-01-06T09:50:14.655" v="759" actId="20577"/>
        <pc:sldMkLst>
          <pc:docMk/>
          <pc:sldMk cId="553980618" sldId="276"/>
        </pc:sldMkLst>
        <pc:spChg chg="mod">
          <ac:chgData name="Mara Steevensz" userId="355f52a6-e968-4bf0-93a8-9ecba1c84777" providerId="ADAL" clId="{D00CDF42-240C-4A0E-82CA-36FCBB60940A}" dt="2026-01-06T09:50:14.655" v="759" actId="20577"/>
          <ac:spMkLst>
            <pc:docMk/>
            <pc:sldMk cId="553980618" sldId="276"/>
            <ac:spMk id="2" creationId="{F6EA49C8-321C-3867-3233-3206AB56E77C}"/>
          </ac:spMkLst>
        </pc:spChg>
      </pc:sldChg>
      <pc:sldChg chg="modSp add mod">
        <pc:chgData name="Mara Steevensz" userId="355f52a6-e968-4bf0-93a8-9ecba1c84777" providerId="ADAL" clId="{D00CDF42-240C-4A0E-82CA-36FCBB60940A}" dt="2026-01-06T09:56:49.681" v="1030" actId="20577"/>
        <pc:sldMkLst>
          <pc:docMk/>
          <pc:sldMk cId="519104455" sldId="277"/>
        </pc:sldMkLst>
        <pc:spChg chg="mod">
          <ac:chgData name="Mara Steevensz" userId="355f52a6-e968-4bf0-93a8-9ecba1c84777" providerId="ADAL" clId="{D00CDF42-240C-4A0E-82CA-36FCBB60940A}" dt="2026-01-06T09:56:49.681" v="1030" actId="20577"/>
          <ac:spMkLst>
            <pc:docMk/>
            <pc:sldMk cId="519104455" sldId="277"/>
            <ac:spMk id="2" creationId="{A1579539-634C-2405-BB6B-0E17890B23BA}"/>
          </ac:spMkLst>
        </pc:spChg>
        <pc:graphicFrameChg chg="mod">
          <ac:chgData name="Mara Steevensz" userId="355f52a6-e968-4bf0-93a8-9ecba1c84777" providerId="ADAL" clId="{D00CDF42-240C-4A0E-82CA-36FCBB60940A}" dt="2026-01-06T09:56:42.734" v="1013"/>
          <ac:graphicFrameMkLst>
            <pc:docMk/>
            <pc:sldMk cId="519104455" sldId="277"/>
            <ac:graphicFrameMk id="5" creationId="{98CD7E39-4CFA-1E95-9504-94CE31D01549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7BF9F-80CE-4E61-A060-428FB2955C39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947E7D-7E97-4354-93D2-552DD5A507D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962AF-145E-4E73-844A-AC9157F79BAE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0E9A4-F86B-4E4D-B12B-1242BC0DE267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92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7640-9ECE-4643-BFF0-823A6F71DFFB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C1E39A-D1C0-4B70-806A-43F9DAD590D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483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D525F-8C61-4DFD-866C-4A09BF65CBF9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D497E-8D0A-4D72-B058-1AD28C25763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9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CCCC6-76D4-490C-8714-A2A39657D694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8390A-DAE2-4F37-A95E-D54FE0E47C1B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578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81402-6403-483C-9398-88A5A8317B1B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E80B0D-1624-4888-88D0-38C05B5683F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156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9AC6E-86CC-4563-AD7D-1766384B8EA6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42E67-332A-40DE-B317-58BE9208E84C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9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BAA35-498E-4A15-B81F-AC364B8A31C1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5724F-ABF8-4FF6-8345-AD3EE567B34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2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4D284-720E-4B87-9C98-81FA1BE44500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878DE-494B-48FD-B466-F75C835F40F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208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174C7-5E5E-43CE-BCB2-71863615E345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2943F-7543-4217-982F-0EF7AB6FC10F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en-US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CE77E-5198-45E6-A2AC-3638F44F55CB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51112-F8A0-4EF9-8A91-7ED3757F78D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13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Klik om de stijl te bewerken</a:t>
            </a:r>
            <a:endParaRPr lang="en-US" altLang="en-US"/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en-US"/>
              <a:t>Tekststijl van het model bewerken</a:t>
            </a:r>
          </a:p>
          <a:p>
            <a:pPr lvl="1"/>
            <a:r>
              <a:rPr lang="nl-NL" altLang="en-US"/>
              <a:t>Tweede niveau</a:t>
            </a:r>
          </a:p>
          <a:p>
            <a:pPr lvl="2"/>
            <a:r>
              <a:rPr lang="nl-NL" altLang="en-US"/>
              <a:t>Derde niveau</a:t>
            </a:r>
          </a:p>
          <a:p>
            <a:pPr lvl="3"/>
            <a:r>
              <a:rPr lang="nl-NL" altLang="en-US"/>
              <a:t>Vierde niveau</a:t>
            </a:r>
          </a:p>
          <a:p>
            <a:pPr lvl="4"/>
            <a:r>
              <a:rPr lang="nl-NL" altLang="en-US"/>
              <a:t>Vijfde niveau</a:t>
            </a:r>
            <a:endParaRPr lang="en-US" alt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09119E-CCE9-4E50-A0BC-883CA1215AD0}" type="datetimeFigureOut">
              <a:rPr lang="en-US"/>
              <a:pPr>
                <a:defRPr/>
              </a:pPr>
              <a:t>1/6/2026</a:t>
            </a:fld>
            <a:endParaRPr lang="en-US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2B777D-C330-48A3-9FD6-02ED940FBF8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3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/>
          <p:cNvSpPr>
            <a:spLocks noGrp="1"/>
          </p:cNvSpPr>
          <p:nvPr>
            <p:ph type="ctrTitle"/>
          </p:nvPr>
        </p:nvSpPr>
        <p:spPr>
          <a:xfrm>
            <a:off x="1840752" y="1051895"/>
            <a:ext cx="8610600" cy="1553589"/>
          </a:xfrm>
        </p:spPr>
        <p:txBody>
          <a:bodyPr/>
          <a:lstStyle/>
          <a:p>
            <a:r>
              <a:rPr lang="en-US" sz="6000" b="1" dirty="0">
                <a:latin typeface="Calibri Light"/>
                <a:cs typeface="Calibri Light"/>
              </a:rPr>
              <a:t>[NAAM PROJECT]</a:t>
            </a:r>
            <a:br>
              <a:rPr lang="en-US" altLang="en-US" sz="6000" b="1" dirty="0"/>
            </a:br>
            <a:r>
              <a:rPr lang="en-US" altLang="en-US" sz="6000" b="1" dirty="0"/>
              <a:t>[SPEERPUNT EN JAARTAL]</a:t>
            </a:r>
            <a:endParaRPr lang="en-US" sz="6000" b="1" dirty="0"/>
          </a:p>
        </p:txBody>
      </p:sp>
      <p:sp>
        <p:nvSpPr>
          <p:cNvPr id="2051" name="Ondertitel 2"/>
          <p:cNvSpPr>
            <a:spLocks noGrp="1"/>
          </p:cNvSpPr>
          <p:nvPr>
            <p:ph type="subTitle" idx="1"/>
          </p:nvPr>
        </p:nvSpPr>
        <p:spPr>
          <a:xfrm>
            <a:off x="2314372" y="2678363"/>
            <a:ext cx="3574916" cy="2542895"/>
          </a:xfrm>
        </p:spPr>
        <p:txBody>
          <a:bodyPr/>
          <a:lstStyle/>
          <a:p>
            <a:pPr eaLnBrk="1" hangingPunct="1"/>
            <a:endParaRPr lang="en-US" altLang="en-US" sz="1500" dirty="0">
              <a:cs typeface="Calibri"/>
            </a:endParaRPr>
          </a:p>
          <a:p>
            <a:pPr algn="l" eaLnBrk="1" hangingPunct="1"/>
            <a:r>
              <a:rPr lang="en-US" altLang="en-US" sz="2000" b="1" dirty="0" err="1">
                <a:cs typeface="Calibri"/>
              </a:rPr>
              <a:t>Hoofdaanvrager</a:t>
            </a:r>
            <a:endParaRPr lang="en-US" altLang="en-US" sz="2000" b="1" dirty="0">
              <a:cs typeface="Calibri"/>
            </a:endParaRPr>
          </a:p>
          <a:p>
            <a:pPr marL="257175" indent="-257175" algn="l">
              <a:buChar char="•"/>
            </a:pPr>
            <a:r>
              <a:rPr lang="en-US" altLang="en-US" sz="2000" dirty="0" err="1"/>
              <a:t>Organisatie</a:t>
            </a:r>
            <a:r>
              <a:rPr lang="en-US" altLang="en-US" sz="2000" dirty="0"/>
              <a:t> - </a:t>
            </a:r>
            <a:endParaRPr lang="en-US" altLang="en-US" sz="2000" dirty="0">
              <a:cs typeface="Calibri"/>
            </a:endParaRPr>
          </a:p>
          <a:p>
            <a:pPr marL="257175" indent="-257175" algn="l">
              <a:buChar char="•"/>
            </a:pPr>
            <a:r>
              <a:rPr lang="en-US" altLang="en-US" sz="2000" dirty="0" err="1">
                <a:latin typeface="Calibri"/>
                <a:cs typeface="Calibri"/>
              </a:rPr>
              <a:t>Contactpersoon</a:t>
            </a:r>
            <a:r>
              <a:rPr lang="en-US" altLang="en-US" sz="2000" dirty="0">
                <a:latin typeface="Calibri"/>
                <a:cs typeface="Calibri"/>
              </a:rPr>
              <a:t> - </a:t>
            </a:r>
          </a:p>
          <a:p>
            <a:pPr marL="257175" indent="-257175" algn="l">
              <a:buChar char="•"/>
            </a:pPr>
            <a:r>
              <a:rPr lang="en-US" sz="2000" dirty="0">
                <a:latin typeface="Calibri"/>
                <a:cs typeface="Calibri"/>
              </a:rPr>
              <a:t>Adres - </a:t>
            </a:r>
            <a:endParaRPr lang="en-US" sz="2000" dirty="0">
              <a:cs typeface="Calibri" panose="020F0502020204030204"/>
            </a:endParaRPr>
          </a:p>
          <a:p>
            <a:pPr marL="257175" indent="-257175" algn="l">
              <a:buChar char="•"/>
            </a:pPr>
            <a:r>
              <a:rPr lang="en-US" sz="2000" dirty="0" err="1">
                <a:latin typeface="Calibri"/>
                <a:cs typeface="Calibri"/>
              </a:rPr>
              <a:t>Telefoonnummer</a:t>
            </a:r>
            <a:r>
              <a:rPr lang="en-US" sz="2000" dirty="0">
                <a:latin typeface="Calibri"/>
                <a:cs typeface="Calibri"/>
              </a:rPr>
              <a:t> - </a:t>
            </a:r>
            <a:endParaRPr lang="en-US" sz="2000" dirty="0">
              <a:cs typeface="Calibri"/>
            </a:endParaRPr>
          </a:p>
          <a:p>
            <a:pPr marL="257175" indent="-257175" algn="l">
              <a:buChar char="•"/>
            </a:pPr>
            <a:r>
              <a:rPr lang="en-US" sz="2000" dirty="0">
                <a:latin typeface="Calibri"/>
                <a:cs typeface="Calibri"/>
              </a:rPr>
              <a:t>E-</a:t>
            </a:r>
            <a:r>
              <a:rPr lang="en-US" sz="2000" dirty="0" err="1">
                <a:latin typeface="Calibri"/>
                <a:cs typeface="Calibri"/>
              </a:rPr>
              <a:t>mailadres</a:t>
            </a:r>
            <a:r>
              <a:rPr lang="en-US" sz="2000" dirty="0">
                <a:latin typeface="Calibri"/>
                <a:cs typeface="Calibri"/>
              </a:rPr>
              <a:t> - </a:t>
            </a:r>
            <a:endParaRPr lang="en-US" sz="2000" dirty="0">
              <a:cs typeface="Calibri" panose="020F0502020204030204"/>
            </a:endParaRPr>
          </a:p>
          <a:p>
            <a:endParaRPr lang="en-US" altLang="en-US" dirty="0"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888941-902C-CA28-4C68-C3F423A04B0D}"/>
              </a:ext>
            </a:extLst>
          </p:cNvPr>
          <p:cNvSpPr txBox="1"/>
          <p:nvPr/>
        </p:nvSpPr>
        <p:spPr>
          <a:xfrm>
            <a:off x="6736717" y="2968607"/>
            <a:ext cx="3637833" cy="37374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68580" tIns="34290" rIns="68580" bIns="3429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US" sz="2000" b="1" dirty="0">
                <a:solidFill>
                  <a:prstClr val="black"/>
                </a:solidFill>
                <a:latin typeface="Calibri"/>
                <a:cs typeface="Calibri"/>
              </a:rPr>
              <a:t>Mede </a:t>
            </a:r>
            <a:r>
              <a:rPr lang="en-US" sz="2000" b="1" dirty="0" err="1">
                <a:solidFill>
                  <a:prstClr val="black"/>
                </a:solidFill>
                <a:latin typeface="Calibri"/>
                <a:cs typeface="Calibri"/>
              </a:rPr>
              <a:t>aanvrager</a:t>
            </a:r>
            <a:r>
              <a:rPr lang="en-US" sz="2000" b="1" dirty="0">
                <a:solidFill>
                  <a:prstClr val="black"/>
                </a:solidFill>
                <a:latin typeface="Calibri"/>
                <a:cs typeface="Calibri"/>
              </a:rPr>
              <a:t> 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cs typeface="Calibri"/>
            </a:endParaRPr>
          </a:p>
          <a:p>
            <a:pPr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(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alleen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invullen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wanneer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het project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samen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met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een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andere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organisatie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opgezet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wordt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)</a:t>
            </a:r>
            <a:endParaRPr lang="en-US" sz="2000" dirty="0">
              <a:solidFill>
                <a:prstClr val="black"/>
              </a:solidFill>
              <a:latin typeface="Calibri" panose="020F0502020204030204" pitchFamily="34" charset="0"/>
              <a:cs typeface="Calibri"/>
            </a:endParaRP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Organisatie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 - </a:t>
            </a: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Contactpersoon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 - </a:t>
            </a: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Adres - </a:t>
            </a: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Telefoonnummer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 - </a:t>
            </a:r>
          </a:p>
          <a:p>
            <a:pPr marL="257175" indent="-257175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,Sans-Serif"/>
              <a:buChar char="•"/>
            </a:pP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E-</a:t>
            </a:r>
            <a:r>
              <a:rPr lang="en-US" sz="2000" dirty="0" err="1">
                <a:solidFill>
                  <a:prstClr val="black"/>
                </a:solidFill>
                <a:latin typeface="Calibri"/>
                <a:cs typeface="Calibri"/>
              </a:rPr>
              <a:t>mailadres</a:t>
            </a:r>
            <a:r>
              <a:rPr lang="en-US" sz="2000" dirty="0">
                <a:solidFill>
                  <a:prstClr val="black"/>
                </a:solidFill>
                <a:latin typeface="Calibri"/>
                <a:cs typeface="Calibri"/>
              </a:rPr>
              <a:t> - </a:t>
            </a:r>
          </a:p>
          <a:p>
            <a:pPr algn="ctr" defTabSz="685800" eaLnBrk="0" fontAlgn="base" hangingPunct="0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Calibri" panose="020F0502020204030204" pitchFamily="34" charset="0"/>
              <a:cs typeface="Calibri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350" dirty="0">
              <a:solidFill>
                <a:prstClr val="black"/>
              </a:solidFill>
              <a:latin typeface="Calibri" panose="020F0502020204030204" pitchFamily="34" charset="0"/>
              <a:cs typeface="Calibri"/>
            </a:endParaRPr>
          </a:p>
        </p:txBody>
      </p:sp>
      <p:pic>
        <p:nvPicPr>
          <p:cNvPr id="4" name="Picture 3" descr="Logo-Gemeente-Amsterdam - Amsterdam Art Center | Amsterdam Art Center">
            <a:extLst>
              <a:ext uri="{FF2B5EF4-FFF2-40B4-BE49-F238E27FC236}">
                <a16:creationId xmlns:a16="http://schemas.microsoft.com/office/drawing/2014/main" id="{9FB24DF0-913B-90B4-9C97-931EED652E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66085" y="6601149"/>
            <a:ext cx="480966" cy="20978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B7794-F971-5936-035B-FCA671D21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65FD9-EA77-F896-507B-190318699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400" b="1" dirty="0"/>
              <a:t>ACTIVITEIT</a:t>
            </a:r>
            <a:r>
              <a:rPr sz="4400" b="1" dirty="0"/>
              <a:t> </a:t>
            </a:r>
            <a:r>
              <a:rPr lang="nl-NL" sz="4400" b="1" dirty="0"/>
              <a:t>2</a:t>
            </a:r>
            <a:br>
              <a:rPr lang="nl-NL" dirty="0"/>
            </a:br>
            <a:r>
              <a:rPr lang="nl-NL" sz="2000" dirty="0"/>
              <a:t>Leg uit wat je gaat doen en waarom</a:t>
            </a:r>
            <a:endParaRPr sz="20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4DD1DB19-4CDA-095C-5C3F-3B16C58DDFB1}"/>
              </a:ext>
            </a:extLst>
          </p:cNvPr>
          <p:cNvGraphicFramePr>
            <a:graphicFrameLocks noGrp="1"/>
          </p:cNvGraphicFramePr>
          <p:nvPr/>
        </p:nvGraphicFramePr>
        <p:xfrm>
          <a:off x="882004" y="1690690"/>
          <a:ext cx="10515600" cy="434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612058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664851262"/>
                    </a:ext>
                  </a:extLst>
                </a:gridCol>
              </a:tblGrid>
              <a:tr h="5386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887723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Onderwerp en doel van de activiteit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02617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Type bijeenkomst (workshop, rollenspellen, dialoogsessie, filmvertoning </a:t>
                      </a:r>
                      <a:r>
                        <a:rPr lang="nl-NL" dirty="0" err="1"/>
                        <a:t>etc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56480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Wat leren de deelnemers of wat kunnen ze na afloop?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238955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Hoe draagt dit bij aan de emancipatie van vrouwen en aan het speerpunt?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15519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Met welke organisaties/professionals werken jullie samen en hoe gaan jullie ze inzetten?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80895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Welke rol hebben de vrijwilligers?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00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2297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FB311-52B0-6CD2-94C1-7914A1787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AC86F-43FC-CDC1-457E-9E24CC051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400" b="1" dirty="0"/>
              <a:t>ACTIVITEIT</a:t>
            </a:r>
            <a:r>
              <a:rPr sz="4400" b="1" dirty="0"/>
              <a:t> </a:t>
            </a:r>
            <a:r>
              <a:rPr lang="nl-NL" sz="4400" b="1" dirty="0"/>
              <a:t>3</a:t>
            </a:r>
            <a:br>
              <a:rPr lang="nl-NL" dirty="0"/>
            </a:br>
            <a:r>
              <a:rPr lang="nl-NL" sz="2000" dirty="0"/>
              <a:t>Leg uit wat je gaat doen en waarom</a:t>
            </a:r>
            <a:endParaRPr sz="20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E4D1218A-A1C2-D9DA-DD88-3BD62AC4C74D}"/>
              </a:ext>
            </a:extLst>
          </p:cNvPr>
          <p:cNvGraphicFramePr>
            <a:graphicFrameLocks noGrp="1"/>
          </p:cNvGraphicFramePr>
          <p:nvPr/>
        </p:nvGraphicFramePr>
        <p:xfrm>
          <a:off x="882004" y="1690690"/>
          <a:ext cx="10515600" cy="434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612058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664851262"/>
                    </a:ext>
                  </a:extLst>
                </a:gridCol>
              </a:tblGrid>
              <a:tr h="5386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887723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Onderwerp en doel van de activiteit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02617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Type bijeenkomst (workshop, rollenspellen, dialoogsessie, filmvertoning </a:t>
                      </a:r>
                      <a:r>
                        <a:rPr lang="nl-NL" dirty="0" err="1"/>
                        <a:t>etc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56480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Wat leren de deelnemers of wat kunnen ze na afloop?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238955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Hoe draagt dit bij aan de emancipatie van vrouwen en aan het speerpunt?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15519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Met welke organisaties/professionals werken jullie samen en hoe gaan jullie ze inzetten?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80895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Welke rol hebben de vrijwilligers?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00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767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A39C7-0A19-6232-369D-485437975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E28B1-2158-D18E-85D1-1CF38C707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400" b="1" dirty="0"/>
              <a:t>ACTIVITEIT</a:t>
            </a:r>
            <a:r>
              <a:rPr sz="4400" b="1" dirty="0"/>
              <a:t> </a:t>
            </a:r>
            <a:r>
              <a:rPr lang="nl-NL" sz="4400" b="1" dirty="0"/>
              <a:t>4</a:t>
            </a:r>
            <a:br>
              <a:rPr lang="nl-NL" dirty="0"/>
            </a:br>
            <a:r>
              <a:rPr lang="nl-NL" sz="2000" dirty="0"/>
              <a:t>Leg uit wat je gaat doen en waarom</a:t>
            </a:r>
            <a:endParaRPr sz="20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DC2CA955-8116-2B1B-8792-08A62FF4D739}"/>
              </a:ext>
            </a:extLst>
          </p:cNvPr>
          <p:cNvGraphicFramePr>
            <a:graphicFrameLocks noGrp="1"/>
          </p:cNvGraphicFramePr>
          <p:nvPr/>
        </p:nvGraphicFramePr>
        <p:xfrm>
          <a:off x="882004" y="1690690"/>
          <a:ext cx="10515600" cy="434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612058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664851262"/>
                    </a:ext>
                  </a:extLst>
                </a:gridCol>
              </a:tblGrid>
              <a:tr h="5386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887723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Onderwerp en doel van de activiteit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02617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Type bijeenkomst (workshop, rollenspellen, dialoogsessie, filmvertoning </a:t>
                      </a:r>
                      <a:r>
                        <a:rPr lang="nl-NL" dirty="0" err="1"/>
                        <a:t>etc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56480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Wat leren de deelnemers of wat kunnen ze na afloop?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238955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Hoe draagt dit bij aan de emancipatie van vrouwen en aan het speerpunt?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15519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Met welke organisaties/professionals werken jullie samen en hoe gaan jullie ze inzetten?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80895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Welke rol hebben de vrijwilligers?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00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2081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B2FC9-F38B-7F11-34BB-5DD4884896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A49C8-321C-3867-3233-3206AB56E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400" b="1" dirty="0"/>
              <a:t>ACTIVITEIT</a:t>
            </a:r>
            <a:r>
              <a:rPr sz="4400" b="1" dirty="0"/>
              <a:t> </a:t>
            </a:r>
            <a:r>
              <a:rPr lang="nl-NL" sz="4400" b="1" dirty="0"/>
              <a:t>5</a:t>
            </a:r>
            <a:br>
              <a:rPr lang="nl-NL" dirty="0"/>
            </a:br>
            <a:r>
              <a:rPr lang="nl-NL" sz="2000" dirty="0"/>
              <a:t>Leg uit wat je gaat doen en waarom</a:t>
            </a:r>
            <a:endParaRPr sz="20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24D8A9B-9E31-7D23-760D-1182FE4A7A29}"/>
              </a:ext>
            </a:extLst>
          </p:cNvPr>
          <p:cNvGraphicFramePr>
            <a:graphicFrameLocks noGrp="1"/>
          </p:cNvGraphicFramePr>
          <p:nvPr/>
        </p:nvGraphicFramePr>
        <p:xfrm>
          <a:off x="882004" y="1690690"/>
          <a:ext cx="10515600" cy="434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612058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664851262"/>
                    </a:ext>
                  </a:extLst>
                </a:gridCol>
              </a:tblGrid>
              <a:tr h="5386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887723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Onderwerp en doel van de activiteit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02617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Type bijeenkomst (workshop, rollenspellen, dialoogsessie, filmvertoning </a:t>
                      </a:r>
                      <a:r>
                        <a:rPr lang="nl-NL" dirty="0" err="1"/>
                        <a:t>etc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56480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Wat leren de deelnemers of wat kunnen ze na afloop?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238955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Hoe draagt dit bij aan de emancipatie van vrouwen en aan het speerpunt?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15519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Met welke organisaties/professionals werken jullie samen en hoe gaan jullie ze inzetten?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80895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Welke rol hebben de vrijwilligers?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00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980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4400" b="1" dirty="0"/>
              <a:t>BEGROTING</a:t>
            </a:r>
          </a:p>
        </p:txBody>
      </p:sp>
      <p:graphicFrame>
        <p:nvGraphicFramePr>
          <p:cNvPr id="7" name="Tijdelijke aanduiding voor inhou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4967808"/>
              </p:ext>
            </p:extLst>
          </p:nvPr>
        </p:nvGraphicFramePr>
        <p:xfrm>
          <a:off x="1088578" y="1377168"/>
          <a:ext cx="10022254" cy="40662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9531">
                  <a:extLst>
                    <a:ext uri="{9D8B030D-6E8A-4147-A177-3AD203B41FA5}">
                      <a16:colId xmlns:a16="http://schemas.microsoft.com/office/drawing/2014/main" val="2305643695"/>
                    </a:ext>
                  </a:extLst>
                </a:gridCol>
                <a:gridCol w="2206953">
                  <a:extLst>
                    <a:ext uri="{9D8B030D-6E8A-4147-A177-3AD203B41FA5}">
                      <a16:colId xmlns:a16="http://schemas.microsoft.com/office/drawing/2014/main" val="1240263591"/>
                    </a:ext>
                  </a:extLst>
                </a:gridCol>
                <a:gridCol w="4425770">
                  <a:extLst>
                    <a:ext uri="{9D8B030D-6E8A-4147-A177-3AD203B41FA5}">
                      <a16:colId xmlns:a16="http://schemas.microsoft.com/office/drawing/2014/main" val="4228950754"/>
                    </a:ext>
                  </a:extLst>
                </a:gridCol>
              </a:tblGrid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POST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BEDRAG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TOELICHTING</a:t>
                      </a:r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702978394"/>
                  </a:ext>
                </a:extLst>
              </a:tr>
              <a:tr h="505020">
                <a:tc>
                  <a:txBody>
                    <a:bodyPr/>
                    <a:lstStyle/>
                    <a:p>
                      <a:r>
                        <a:rPr lang="en-US" sz="1200" dirty="0"/>
                        <a:t>LOCATIEKOSTEN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25% van de </a:t>
                      </a:r>
                      <a:r>
                        <a:rPr lang="en-US" sz="1200" i="1" dirty="0" err="1"/>
                        <a:t>begroting</a:t>
                      </a:r>
                      <a:r>
                        <a:rPr lang="en-US" sz="1200" i="1" dirty="0"/>
                        <a:t>)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984381350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200" dirty="0"/>
                        <a:t>BUREAUKOSTEN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300)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2010220858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INHUUR PROFESSIONALS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26368415"/>
                  </a:ext>
                </a:extLst>
              </a:tr>
              <a:tr h="505020">
                <a:tc>
                  <a:txBody>
                    <a:bodyPr/>
                    <a:lstStyle/>
                    <a:p>
                      <a:r>
                        <a:rPr lang="en-US" sz="1200" dirty="0"/>
                        <a:t>VRIJWILLIGERSVERGOEDING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220 per </a:t>
                      </a:r>
                      <a:r>
                        <a:rPr lang="en-US" sz="1200" i="1" dirty="0" err="1"/>
                        <a:t>maand</a:t>
                      </a:r>
                      <a:r>
                        <a:rPr lang="en-US" sz="1200" i="1" dirty="0"/>
                        <a:t> </a:t>
                      </a:r>
                      <a:r>
                        <a:rPr lang="en-US" sz="1200" i="1" dirty="0" err="1"/>
                        <a:t>en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2200 per </a:t>
                      </a:r>
                      <a:r>
                        <a:rPr lang="en-US" sz="1200" i="1" dirty="0" err="1"/>
                        <a:t>jaar</a:t>
                      </a:r>
                      <a:r>
                        <a:rPr lang="en-US" sz="1200" i="1" dirty="0"/>
                        <a:t> per </a:t>
                      </a:r>
                      <a:r>
                        <a:rPr lang="en-US" sz="1200" i="1" dirty="0" err="1"/>
                        <a:t>vrijwilliger</a:t>
                      </a:r>
                      <a:r>
                        <a:rPr lang="en-US" sz="1200" i="1" dirty="0"/>
                        <a:t>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3626506210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CATERING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150 per </a:t>
                      </a:r>
                      <a:r>
                        <a:rPr lang="en-US" sz="1200" i="1" dirty="0" err="1"/>
                        <a:t>bijeenkomst</a:t>
                      </a:r>
                      <a:r>
                        <a:rPr lang="en-US" sz="1200" i="1" dirty="0"/>
                        <a:t>)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491307633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PUBLICATIEKOSTEN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100)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953094817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MATERIAALKOSTEN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2418789490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REISKOSTEN </a:t>
                      </a:r>
                      <a:r>
                        <a:rPr lang="en-US" sz="1200" i="1" dirty="0"/>
                        <a:t>(</a:t>
                      </a:r>
                      <a:r>
                        <a:rPr lang="en-US" sz="1200" i="1" dirty="0" err="1"/>
                        <a:t>indien</a:t>
                      </a:r>
                      <a:r>
                        <a:rPr lang="en-US" sz="1200" i="1" dirty="0"/>
                        <a:t> </a:t>
                      </a:r>
                      <a:r>
                        <a:rPr lang="en-US" sz="1200" i="1" dirty="0" err="1"/>
                        <a:t>nodig</a:t>
                      </a:r>
                      <a:r>
                        <a:rPr lang="en-US" sz="1200" i="1" dirty="0"/>
                        <a:t>, </a:t>
                      </a:r>
                      <a:r>
                        <a:rPr lang="en-US" sz="1200" i="1" dirty="0" err="1"/>
                        <a:t>maximaal</a:t>
                      </a:r>
                      <a:r>
                        <a:rPr lang="en-US" sz="1200" i="1" dirty="0"/>
                        <a:t> </a:t>
                      </a:r>
                      <a:r>
                        <a:rPr lang="nl-NL" sz="1200" i="1" dirty="0"/>
                        <a:t>€</a:t>
                      </a:r>
                      <a:r>
                        <a:rPr lang="en-US" sz="1200" i="1" dirty="0"/>
                        <a:t>150) </a:t>
                      </a:r>
                      <a:endParaRPr lang="en-US" sz="1200" i="1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794065598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dirty="0"/>
                        <a:t>OVERIGE KOSTEN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1114023807"/>
                  </a:ext>
                </a:extLst>
              </a:tr>
              <a:tr h="339583">
                <a:tc>
                  <a:txBody>
                    <a:bodyPr/>
                    <a:lstStyle/>
                    <a:p>
                      <a:r>
                        <a:rPr lang="en-US" sz="1200" b="1" dirty="0"/>
                        <a:t>TOTAAL BEDRAG </a:t>
                      </a:r>
                      <a:r>
                        <a:rPr lang="en-US" sz="1200" b="0" i="1" dirty="0"/>
                        <a:t>(</a:t>
                      </a:r>
                      <a:r>
                        <a:rPr lang="en-US" sz="1200" b="0" i="1" dirty="0" err="1"/>
                        <a:t>maximaal</a:t>
                      </a:r>
                      <a:r>
                        <a:rPr lang="en-US" sz="1200" b="0" i="1" dirty="0"/>
                        <a:t> </a:t>
                      </a:r>
                      <a:r>
                        <a:rPr lang="nl-NL" sz="1200" b="0" i="1" dirty="0"/>
                        <a:t>€</a:t>
                      </a:r>
                      <a:r>
                        <a:rPr lang="en-US" sz="1200" b="0" i="1" dirty="0"/>
                        <a:t>5200) </a:t>
                      </a:r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T="45711" marB="45711"/>
                </a:tc>
                <a:extLst>
                  <a:ext uri="{0D108BD9-81ED-4DB2-BD59-A6C34878D82A}">
                    <a16:rowId xmlns:a16="http://schemas.microsoft.com/office/drawing/2014/main" val="37064222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41221EA1-138C-4E77-AD53-86BC0865508A}"/>
              </a:ext>
            </a:extLst>
          </p:cNvPr>
          <p:cNvSpPr txBox="1"/>
          <p:nvPr/>
        </p:nvSpPr>
        <p:spPr>
          <a:xfrm>
            <a:off x="1086123" y="5532166"/>
            <a:ext cx="951820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71450" indent="-171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Er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kan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niet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meer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dan 5200 euro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aangevraagd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worden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</a:t>
            </a:r>
            <a:endParaRPr lang="en-US" b="1" i="1" dirty="0">
              <a:solidFill>
                <a:srgbClr val="FF0000"/>
              </a:solidFill>
              <a:ea typeface="Calibri"/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Let op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dat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er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een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aantal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posten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zijn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die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maximaal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25% van de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begroting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mogen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zijn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of die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een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maximaal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bedrag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hebben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totaal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of per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bijeenkomst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 Zorg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dat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je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binnen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deze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maxima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blijft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</a:t>
            </a:r>
          </a:p>
          <a:p>
            <a:pPr marL="171450" indent="-171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Zorg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dat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je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altijd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goed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je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overige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kosten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zoals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materiaalkosten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specificeert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Waar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ga je het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precies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aan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uitgeven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?</a:t>
            </a:r>
          </a:p>
          <a:p>
            <a:pPr marL="171450" indent="-17145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Alle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bedragen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zijn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200" b="1" i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inclusief</a:t>
            </a:r>
            <a:r>
              <a:rPr lang="en-US" sz="1200" b="1" i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BTW.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2D0F4-5CFB-DA48-C5C3-2973C07B8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latin typeface="Calibri Light"/>
                <a:ea typeface="Calibri"/>
                <a:cs typeface="Calibri"/>
              </a:rPr>
              <a:t>BEOORDELINGSPUNTEN: </a:t>
            </a:r>
            <a:r>
              <a:rPr lang="en-US" sz="4400" b="1" dirty="0" err="1">
                <a:latin typeface="Calibri Light"/>
                <a:ea typeface="Calibri"/>
                <a:cs typeface="Calibri"/>
              </a:rPr>
              <a:t>Waar</a:t>
            </a:r>
            <a:r>
              <a:rPr lang="en-US" sz="4400" b="1" dirty="0">
                <a:latin typeface="Calibri Light"/>
                <a:ea typeface="Calibri"/>
                <a:cs typeface="Calibri"/>
              </a:rPr>
              <a:t> let de jury op?</a:t>
            </a:r>
            <a:endParaRPr lang="en-US" sz="4400" b="1" dirty="0">
              <a:latin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14202-0DA9-E625-20F8-8F613DBED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90"/>
            <a:ext cx="10515600" cy="3438447"/>
          </a:xfrm>
        </p:spPr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Hier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hoef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je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niks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in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te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vullen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. Check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alleen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of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onderstaande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punten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 in je plan </a:t>
            </a:r>
            <a:r>
              <a:rPr lang="en-US" sz="2000" b="1" dirty="0" err="1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terugkomen</a:t>
            </a:r>
            <a:r>
              <a:rPr lang="en-US" sz="2000" b="1" dirty="0">
                <a:solidFill>
                  <a:srgbClr val="FF0000"/>
                </a:solidFill>
                <a:latin typeface="Calibri"/>
                <a:ea typeface="Calibri"/>
                <a:cs typeface="Calibri"/>
              </a:rPr>
              <a:t>!</a:t>
            </a:r>
          </a:p>
          <a:p>
            <a:pPr marL="0" indent="0">
              <a:buNone/>
            </a:pPr>
            <a:endParaRPr lang="nl-NL" sz="2000" b="1" dirty="0">
              <a:latin typeface="Calibri"/>
              <a:ea typeface="Calibri"/>
              <a:cs typeface="Calibri"/>
            </a:endParaRPr>
          </a:p>
          <a:p>
            <a:r>
              <a:rPr lang="en-US" sz="2000" b="1" dirty="0" err="1">
                <a:latin typeface="Calibri"/>
                <a:ea typeface="Calibri"/>
                <a:cs typeface="Calibri"/>
              </a:rPr>
              <a:t>Urgentie</a:t>
            </a:r>
            <a:r>
              <a:rPr lang="en-US" sz="2000" dirty="0">
                <a:latin typeface="Calibri"/>
                <a:ea typeface="Calibri"/>
                <a:cs typeface="Calibri"/>
              </a:rPr>
              <a:t>: het project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levert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belangrijke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bijdrage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aan</a:t>
            </a:r>
            <a:r>
              <a:rPr lang="en-US" sz="2000" dirty="0">
                <a:latin typeface="Calibri"/>
                <a:ea typeface="Calibri"/>
                <a:cs typeface="Calibri"/>
              </a:rPr>
              <a:t>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emancipatie</a:t>
            </a:r>
            <a:r>
              <a:rPr lang="en-US" sz="2000" dirty="0">
                <a:latin typeface="Calibri"/>
                <a:ea typeface="Calibri"/>
                <a:cs typeface="Calibri"/>
              </a:rPr>
              <a:t> van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deelnemers</a:t>
            </a:r>
            <a:r>
              <a:rPr lang="en-US" sz="2000" dirty="0">
                <a:latin typeface="Calibri"/>
                <a:ea typeface="Calibri"/>
                <a:cs typeface="Calibri"/>
              </a:rPr>
              <a:t> in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kader</a:t>
            </a:r>
            <a:r>
              <a:rPr lang="en-US" sz="2000" dirty="0">
                <a:latin typeface="Calibri"/>
                <a:ea typeface="Calibri"/>
                <a:cs typeface="Calibri"/>
              </a:rPr>
              <a:t> van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speerpunt</a:t>
            </a:r>
            <a:r>
              <a:rPr lang="en-US" sz="2000" dirty="0">
                <a:latin typeface="Calibri"/>
                <a:ea typeface="Calibri"/>
                <a:cs typeface="Calibri"/>
              </a:rPr>
              <a:t>.</a:t>
            </a:r>
          </a:p>
          <a:p>
            <a:r>
              <a:rPr lang="nl-NL" sz="2000" b="1" dirty="0">
                <a:ea typeface="Calibri"/>
                <a:cs typeface="Calibri"/>
              </a:rPr>
              <a:t>Doelen: </a:t>
            </a:r>
            <a:r>
              <a:rPr lang="nl-NL" sz="2000" dirty="0">
                <a:ea typeface="Calibri"/>
                <a:cs typeface="Calibri"/>
              </a:rPr>
              <a:t>het project stelt heldere doelen die aansluiten bij de behoeften of het probleem van de doelgroep.</a:t>
            </a:r>
            <a:endParaRPr lang="en-US" sz="2000" dirty="0">
              <a:ea typeface="Calibri"/>
              <a:cs typeface="Calibri"/>
            </a:endParaRPr>
          </a:p>
          <a:p>
            <a:r>
              <a:rPr lang="en-US" sz="2000" b="1" dirty="0" err="1">
                <a:latin typeface="Calibri"/>
                <a:ea typeface="Calibri"/>
                <a:cs typeface="Calibri"/>
              </a:rPr>
              <a:t>Activiteiten</a:t>
            </a:r>
            <a:r>
              <a:rPr lang="en-US" sz="2000" dirty="0">
                <a:latin typeface="Calibri"/>
                <a:ea typeface="Calibri"/>
                <a:cs typeface="Calibri"/>
              </a:rPr>
              <a:t>: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activiteiten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uit</a:t>
            </a:r>
            <a:r>
              <a:rPr lang="en-US" sz="2000" dirty="0">
                <a:latin typeface="Calibri"/>
                <a:ea typeface="Calibri"/>
                <a:cs typeface="Calibri"/>
              </a:rPr>
              <a:t> het project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zijn</a:t>
            </a:r>
            <a:r>
              <a:rPr lang="en-US" sz="2000" dirty="0">
                <a:latin typeface="Calibri"/>
                <a:ea typeface="Calibri"/>
                <a:cs typeface="Calibri"/>
              </a:rPr>
              <a:t> relevant,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emanciperend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dragen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bij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aan</a:t>
            </a:r>
            <a:r>
              <a:rPr lang="en-US" sz="2000" dirty="0">
                <a:latin typeface="Calibri"/>
                <a:ea typeface="Calibri"/>
                <a:cs typeface="Calibri"/>
              </a:rPr>
              <a:t>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bereiken</a:t>
            </a:r>
            <a:r>
              <a:rPr lang="en-US" sz="2000" dirty="0">
                <a:latin typeface="Calibri"/>
                <a:ea typeface="Calibri"/>
                <a:cs typeface="Calibri"/>
              </a:rPr>
              <a:t> van het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doel</a:t>
            </a:r>
            <a:r>
              <a:rPr lang="en-US" sz="2000" dirty="0">
                <a:latin typeface="Calibri"/>
                <a:ea typeface="Calibri"/>
                <a:cs typeface="Calibri"/>
              </a:rPr>
              <a:t> van het project.</a:t>
            </a:r>
            <a:endParaRPr lang="en-US" sz="2000" dirty="0">
              <a:ea typeface="Calibri"/>
              <a:cs typeface="Calibri"/>
            </a:endParaRPr>
          </a:p>
          <a:p>
            <a:r>
              <a:rPr lang="en-US" sz="2000" b="1" dirty="0" err="1">
                <a:latin typeface="Calibri"/>
                <a:ea typeface="Calibri"/>
                <a:cs typeface="Calibri"/>
              </a:rPr>
              <a:t>Duurzame</a:t>
            </a:r>
            <a:r>
              <a:rPr lang="en-US" sz="2000" b="1" dirty="0">
                <a:latin typeface="Calibri"/>
                <a:ea typeface="Calibri"/>
                <a:cs typeface="Calibri"/>
              </a:rPr>
              <a:t> impact</a:t>
            </a:r>
            <a:r>
              <a:rPr lang="en-US" sz="2000" dirty="0">
                <a:latin typeface="Calibri"/>
                <a:ea typeface="Calibri"/>
                <a:cs typeface="Calibri"/>
              </a:rPr>
              <a:t>: het project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geeft</a:t>
            </a:r>
            <a:r>
              <a:rPr lang="en-US" sz="2000" dirty="0">
                <a:latin typeface="Calibri"/>
                <a:ea typeface="Calibri"/>
                <a:cs typeface="Calibri"/>
              </a:rPr>
              <a:t>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deelnemers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handvatten</a:t>
            </a:r>
            <a:r>
              <a:rPr lang="en-US" sz="2000" dirty="0">
                <a:latin typeface="Calibri"/>
                <a:ea typeface="Calibri"/>
                <a:cs typeface="Calibri"/>
              </a:rPr>
              <a:t>/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vaardigheden</a:t>
            </a:r>
            <a:r>
              <a:rPr lang="en-US" sz="2000" dirty="0">
                <a:latin typeface="Calibri"/>
                <a:ea typeface="Calibri"/>
                <a:cs typeface="Calibri"/>
              </a:rPr>
              <a:t> mee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waar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zij</a:t>
            </a:r>
            <a:r>
              <a:rPr lang="en-US" sz="2000" dirty="0">
                <a:latin typeface="Calibri"/>
                <a:ea typeface="Calibri"/>
                <a:cs typeface="Calibri"/>
              </a:rPr>
              <a:t> op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langere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termijn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bij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gebaat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zijn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en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bevat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indien</a:t>
            </a:r>
            <a:r>
              <a:rPr lang="en-US" sz="2000" dirty="0">
                <a:latin typeface="Calibri"/>
                <a:ea typeface="Calibri"/>
                <a:cs typeface="Calibri"/>
              </a:rPr>
              <a:t> relevant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ideeën</a:t>
            </a:r>
            <a:r>
              <a:rPr lang="en-US" sz="2000" dirty="0">
                <a:latin typeface="Calibri"/>
                <a:ea typeface="Calibri"/>
                <a:cs typeface="Calibri"/>
              </a:rPr>
              <a:t> voor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nazorg</a:t>
            </a:r>
            <a:r>
              <a:rPr lang="en-US" sz="2000" dirty="0">
                <a:latin typeface="Calibri"/>
                <a:ea typeface="Calibri"/>
                <a:cs typeface="Calibri"/>
              </a:rPr>
              <a:t> of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doorverwijzing</a:t>
            </a:r>
            <a:r>
              <a:rPr lang="en-US" sz="2000" dirty="0">
                <a:latin typeface="Calibri"/>
                <a:ea typeface="Calibri"/>
                <a:cs typeface="Calibri"/>
              </a:rPr>
              <a:t> van de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deelnemers</a:t>
            </a:r>
            <a:r>
              <a:rPr lang="en-US" sz="2000" dirty="0">
                <a:latin typeface="Calibri"/>
                <a:ea typeface="Calibri"/>
                <a:cs typeface="Calibri"/>
              </a:rPr>
              <a:t> na het project.</a:t>
            </a:r>
            <a:endParaRPr lang="en-US" sz="2000" dirty="0">
              <a:ea typeface="Calibri"/>
              <a:cs typeface="Calibri"/>
            </a:endParaRPr>
          </a:p>
          <a:p>
            <a:r>
              <a:rPr lang="en-US" sz="2000" dirty="0">
                <a:latin typeface="Calibri"/>
                <a:ea typeface="Calibri"/>
                <a:cs typeface="Calibri"/>
              </a:rPr>
              <a:t>Let op! Zorg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dat</a:t>
            </a:r>
            <a:r>
              <a:rPr lang="en-US" sz="2000" dirty="0">
                <a:latin typeface="Calibri"/>
                <a:ea typeface="Calibri"/>
                <a:cs typeface="Calibri"/>
              </a:rPr>
              <a:t> je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dit</a:t>
            </a:r>
            <a:r>
              <a:rPr lang="en-US" sz="2000" dirty="0">
                <a:latin typeface="Calibri"/>
                <a:ea typeface="Calibri"/>
                <a:cs typeface="Calibri"/>
              </a:rPr>
              <a:t> document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als</a:t>
            </a:r>
            <a:r>
              <a:rPr lang="en-US" sz="2000" dirty="0">
                <a:latin typeface="Calibri"/>
                <a:ea typeface="Calibri"/>
                <a:cs typeface="Calibri"/>
              </a:rPr>
              <a:t> PowerPoint-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bestand</a:t>
            </a:r>
            <a:r>
              <a:rPr lang="en-US" sz="2000" dirty="0">
                <a:latin typeface="Calibri"/>
                <a:ea typeface="Calibri"/>
                <a:cs typeface="Calibri"/>
              </a:rPr>
              <a:t> met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ons</a:t>
            </a:r>
            <a:r>
              <a:rPr lang="en-US" sz="2000" dirty="0"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latin typeface="Calibri"/>
                <a:ea typeface="Calibri"/>
                <a:cs typeface="Calibri"/>
              </a:rPr>
              <a:t>deelt</a:t>
            </a:r>
            <a:r>
              <a:rPr lang="en-US" sz="2000" dirty="0">
                <a:latin typeface="Calibri"/>
                <a:ea typeface="Calibri"/>
                <a:cs typeface="Calibri"/>
              </a:rPr>
              <a:t>!</a:t>
            </a:r>
            <a:endParaRPr lang="en-US" sz="2000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309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OVER JULLIE ORGANISATIE</a:t>
            </a:r>
            <a:endParaRPr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69C6D87-5AB9-A114-9286-4DE3E7F2F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032411"/>
              </p:ext>
            </p:extLst>
          </p:nvPr>
        </p:nvGraphicFramePr>
        <p:xfrm>
          <a:off x="836373" y="1825625"/>
          <a:ext cx="10202132" cy="2753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2132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534294">
                <a:tc>
                  <a:txBody>
                    <a:bodyPr/>
                    <a:lstStyle/>
                    <a:p>
                      <a:r>
                        <a:rPr lang="nl-NL" dirty="0"/>
                        <a:t>Waar staat jullie organisatie voor? Wat voor activiteiten hebben jullie en wat hebben jullie al bereikt? Met welke doelgroep(en) werken jullie? In welk stadsdeel zijn jullie actief?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2219702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HET ONDERWERP VAN JE PROJECT</a:t>
            </a:r>
            <a:br>
              <a:rPr lang="nl-NL" sz="4400" b="1" dirty="0"/>
            </a:br>
            <a:r>
              <a:rPr lang="nl-NL" sz="2200" u="sng" dirty="0"/>
              <a:t>Licht het maatschappelijke probleem toe</a:t>
            </a:r>
            <a:endParaRPr sz="2200" u="sng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CE07FB9-2CFD-FA61-0AA3-B42CE2D6F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912639"/>
              </p:ext>
            </p:extLst>
          </p:nvPr>
        </p:nvGraphicFramePr>
        <p:xfrm>
          <a:off x="836373" y="1825625"/>
          <a:ext cx="10202132" cy="146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2132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62172">
                <a:tc>
                  <a:txBody>
                    <a:bodyPr/>
                    <a:lstStyle/>
                    <a:p>
                      <a:r>
                        <a:rPr lang="nl-NL" dirty="0"/>
                        <a:t>Welk concreet probleem of gemis zien jullie bij de doelgroep?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110690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B95125EA-4270-7A9A-2274-1118527F09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241035"/>
              </p:ext>
            </p:extLst>
          </p:nvPr>
        </p:nvGraphicFramePr>
        <p:xfrm>
          <a:off x="836372" y="3331969"/>
          <a:ext cx="10207609" cy="146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7609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62172">
                <a:tc>
                  <a:txBody>
                    <a:bodyPr/>
                    <a:lstStyle/>
                    <a:p>
                      <a:r>
                        <a:rPr lang="nl-NL" dirty="0"/>
                        <a:t>Wat zijn de behoeften van je doelgroep?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110690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  <p:graphicFrame>
        <p:nvGraphicFramePr>
          <p:cNvPr id="6" name="Tabel 5">
            <a:extLst>
              <a:ext uri="{FF2B5EF4-FFF2-40B4-BE49-F238E27FC236}">
                <a16:creationId xmlns:a16="http://schemas.microsoft.com/office/drawing/2014/main" id="{9FF60995-68D3-123F-64EE-334359E04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8559635"/>
              </p:ext>
            </p:extLst>
          </p:nvPr>
        </p:nvGraphicFramePr>
        <p:xfrm>
          <a:off x="838200" y="4852674"/>
          <a:ext cx="10205781" cy="146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05781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62172">
                <a:tc>
                  <a:txBody>
                    <a:bodyPr/>
                    <a:lstStyle/>
                    <a:p>
                      <a:r>
                        <a:rPr lang="nl-NL" sz="135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Hoe versterkt jouw project jouw doelgroep op het thema van het speerpunt?</a:t>
                      </a:r>
                      <a:endParaRPr lang="nl-NL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110690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WAAROM IS DIT PROJECT NODIG?</a:t>
            </a:r>
            <a:br>
              <a:rPr lang="nl-NL" b="1" dirty="0"/>
            </a:br>
            <a:r>
              <a:rPr lang="nl-NL" sz="2200" u="sng" dirty="0"/>
              <a:t>Licht de urgentie van het project toe</a:t>
            </a:r>
            <a:endParaRPr u="sng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8B072280-9D7F-C896-7DC4-1686F221A1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9036"/>
              </p:ext>
            </p:extLst>
          </p:nvPr>
        </p:nvGraphicFramePr>
        <p:xfrm>
          <a:off x="838199" y="4027022"/>
          <a:ext cx="10309815" cy="1469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9815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62172">
                <a:tc>
                  <a:txBody>
                    <a:bodyPr/>
                    <a:lstStyle/>
                    <a:p>
                      <a:r>
                        <a:rPr lang="nl-NL" dirty="0"/>
                        <a:t>Beschrijf één concrete situatie of casus uit jullie praktijk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1106909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:a16="http://schemas.microsoft.com/office/drawing/2014/main" id="{76EA5FED-5EE0-A356-B5FE-8D9BE1782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6617607"/>
              </p:ext>
            </p:extLst>
          </p:nvPr>
        </p:nvGraphicFramePr>
        <p:xfrm>
          <a:off x="838200" y="1817057"/>
          <a:ext cx="10309814" cy="128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9814">
                  <a:extLst>
                    <a:ext uri="{9D8B030D-6E8A-4147-A177-3AD203B41FA5}">
                      <a16:colId xmlns:a16="http://schemas.microsoft.com/office/drawing/2014/main" val="3325664145"/>
                    </a:ext>
                  </a:extLst>
                </a:gridCol>
              </a:tblGrid>
              <a:tr h="332533">
                <a:tc>
                  <a:txBody>
                    <a:bodyPr/>
                    <a:lstStyle/>
                    <a:p>
                      <a:r>
                        <a:rPr lang="nl-NL" dirty="0"/>
                        <a:t>Waarom is dit project juist nu nodig?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6185222"/>
                  </a:ext>
                </a:extLst>
              </a:tr>
              <a:tr h="948847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37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WAT WIL JE MET DIT PROJECT BEREIKEN?</a:t>
            </a:r>
            <a:br>
              <a:rPr lang="nl-NL" dirty="0"/>
            </a:br>
            <a:r>
              <a:rPr lang="nl-NL" sz="2200" u="sng" dirty="0"/>
              <a:t>Licht toe hoe dit project bijdraagt aan de emancipatie van vrouwen</a:t>
            </a:r>
            <a:endParaRPr u="sng" dirty="0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58F4855D-93A6-80AA-7489-8E826DBC37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1267694"/>
              </p:ext>
            </p:extLst>
          </p:nvPr>
        </p:nvGraphicFramePr>
        <p:xfrm>
          <a:off x="838200" y="1825623"/>
          <a:ext cx="10515600" cy="2714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201519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681632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637313"/>
                  </a:ext>
                </a:extLst>
              </a:tr>
              <a:tr h="51095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Hoofddoel van het project (in 1 zin)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923454"/>
                  </a:ext>
                </a:extLst>
              </a:tr>
              <a:tr h="132046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Wat hebben de deelnemers hierna geleerd? Wat kunnen ze? Noem minimaal 3 punten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1. </a:t>
                      </a:r>
                    </a:p>
                    <a:p>
                      <a:endParaRPr lang="nl-NL" dirty="0"/>
                    </a:p>
                    <a:p>
                      <a:r>
                        <a:rPr lang="nl-NL" dirty="0"/>
                        <a:t>2.</a:t>
                      </a:r>
                    </a:p>
                    <a:p>
                      <a:endParaRPr lang="nl-NL" dirty="0"/>
                    </a:p>
                    <a:p>
                      <a:r>
                        <a:rPr lang="nl-NL" dirty="0"/>
                        <a:t>3.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897643"/>
                  </a:ext>
                </a:extLst>
              </a:tr>
              <a:tr h="580958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Wat voor nazorg of doorverwijzing is er na afloop van het project?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4823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DOELGROEP EN BEREIK</a:t>
            </a:r>
            <a:endParaRPr sz="4400" b="1" dirty="0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A9FE16F1-87FF-8800-F4B5-CE2A16047E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225311"/>
              </p:ext>
            </p:extLst>
          </p:nvPr>
        </p:nvGraphicFramePr>
        <p:xfrm>
          <a:off x="838200" y="1825625"/>
          <a:ext cx="10515600" cy="23194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201519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681632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637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Wie is de doelgroep en wat zijn de kenmerken van jouw doelgroep (bijvoorbeeld, genderidentiteit, leeftijd, achtergrond, etc.)?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923454"/>
                  </a:ext>
                </a:extLst>
              </a:tr>
              <a:tr h="51951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Hoe bereiken jullie hen? Mond-op-mond reclame, via andere organisaties, flyers, sociale media?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897643"/>
                  </a:ext>
                </a:extLst>
              </a:tr>
              <a:tr h="92618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Werk je met meerdere doelgroepen? Beschrijf deze apart.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4823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58F41-FFEA-63F5-CC05-8374CC01D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79539-634C-2405-BB6B-0E17890B2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4400" b="1" dirty="0"/>
              <a:t>AANTAL DEELNEMERS</a:t>
            </a:r>
            <a:endParaRPr sz="4400" b="1" dirty="0"/>
          </a:p>
        </p:txBody>
      </p:sp>
      <p:graphicFrame>
        <p:nvGraphicFramePr>
          <p:cNvPr id="5" name="Tijdelijke aanduiding voor inhoud 4">
            <a:extLst>
              <a:ext uri="{FF2B5EF4-FFF2-40B4-BE49-F238E27FC236}">
                <a16:creationId xmlns:a16="http://schemas.microsoft.com/office/drawing/2014/main" id="{98CD7E39-4CFA-1E95-9504-94CE31D01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3758845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200201519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5681632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637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Aantal deelnemers per bijeenkomst (minimaal 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9923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Vaste of wisselende groepen?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897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dirty="0"/>
                        <a:t>Totaal aantal unieke deelnemers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3482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9104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5C061A-B83B-8D87-F488-8FFF16DCB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EED7D-E9C4-11A1-4A1D-6A396A9B2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sz="4400" b="1" dirty="0"/>
              <a:t>ACTIVITEIT</a:t>
            </a:r>
            <a:r>
              <a:rPr sz="4400" b="1" dirty="0"/>
              <a:t> </a:t>
            </a:r>
            <a:r>
              <a:rPr lang="nl-NL" sz="4400" b="1" dirty="0"/>
              <a:t>1</a:t>
            </a:r>
            <a:br>
              <a:rPr lang="nl-NL" dirty="0"/>
            </a:br>
            <a:r>
              <a:rPr lang="nl-NL" sz="2000" dirty="0"/>
              <a:t>Leg uit wat je gaat doen en waarom</a:t>
            </a:r>
            <a:endParaRPr sz="2000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FC8C94DB-2E95-A764-03CD-087C04C49EFE}"/>
              </a:ext>
            </a:extLst>
          </p:cNvPr>
          <p:cNvGraphicFramePr>
            <a:graphicFrameLocks noGrp="1"/>
          </p:cNvGraphicFramePr>
          <p:nvPr/>
        </p:nvGraphicFramePr>
        <p:xfrm>
          <a:off x="882004" y="1690690"/>
          <a:ext cx="10515600" cy="43458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3216120587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664851262"/>
                    </a:ext>
                  </a:extLst>
                </a:gridCol>
              </a:tblGrid>
              <a:tr h="538621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887723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Onderwerp en doel van de activiteit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902617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Type bijeenkomst (workshop, rollenspellen, dialoogsessie, filmvertoning </a:t>
                      </a:r>
                      <a:r>
                        <a:rPr lang="nl-NL" dirty="0" err="1"/>
                        <a:t>etc</a:t>
                      </a:r>
                      <a:r>
                        <a:rPr lang="nl-NL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756480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Wat leren de deelnemers of wat kunnen ze na afloop?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4238955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Hoe draagt dit bij aan de emancipatie van vrouwen en aan het speerpunt?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0415519"/>
                  </a:ext>
                </a:extLst>
              </a:tr>
              <a:tr h="730458">
                <a:tc>
                  <a:txBody>
                    <a:bodyPr/>
                    <a:lstStyle/>
                    <a:p>
                      <a:r>
                        <a:rPr lang="nl-NL" dirty="0"/>
                        <a:t>Met welke organisaties/professionals werken jullie samen en hoe gaan jullie ze inzetten?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1080895"/>
                  </a:ext>
                </a:extLst>
              </a:tr>
              <a:tr h="538621">
                <a:tc>
                  <a:txBody>
                    <a:bodyPr/>
                    <a:lstStyle/>
                    <a:p>
                      <a:r>
                        <a:rPr lang="nl-NL" dirty="0"/>
                        <a:t>Welke rol hebben de vrijwilligers?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0010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190288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beeldingen pp vast [Compatibiliteitsmodus]" id="{D544ABFA-1D43-47B1-BD00-DD47A1F243C9}" vid="{534C5164-FC0D-40A2-BA3A-B45146EEE1C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951</Words>
  <Application>Microsoft Office PowerPoint</Application>
  <PresentationFormat>Breedbeeld</PresentationFormat>
  <Paragraphs>102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Arial</vt:lpstr>
      <vt:lpstr>Arial,Sans-Serif</vt:lpstr>
      <vt:lpstr>Calibri</vt:lpstr>
      <vt:lpstr>Calibri Light</vt:lpstr>
      <vt:lpstr>Kantoorthema</vt:lpstr>
      <vt:lpstr>[NAAM PROJECT] [SPEERPUNT EN JAARTAL]</vt:lpstr>
      <vt:lpstr>BEOORDELINGSPUNTEN: Waar let de jury op?</vt:lpstr>
      <vt:lpstr>OVER JULLIE ORGANISATIE</vt:lpstr>
      <vt:lpstr>HET ONDERWERP VAN JE PROJECT Licht het maatschappelijke probleem toe</vt:lpstr>
      <vt:lpstr>WAAROM IS DIT PROJECT NODIG? Licht de urgentie van het project toe</vt:lpstr>
      <vt:lpstr>WAT WIL JE MET DIT PROJECT BEREIKEN? Licht toe hoe dit project bijdraagt aan de emancipatie van vrouwen</vt:lpstr>
      <vt:lpstr>DOELGROEP EN BEREIK</vt:lpstr>
      <vt:lpstr>AANTAL DEELNEMERS</vt:lpstr>
      <vt:lpstr>ACTIVITEIT 1 Leg uit wat je gaat doen en waarom</vt:lpstr>
      <vt:lpstr>ACTIVITEIT 2 Leg uit wat je gaat doen en waarom</vt:lpstr>
      <vt:lpstr>ACTIVITEIT 3 Leg uit wat je gaat doen en waarom</vt:lpstr>
      <vt:lpstr>ACTIVITEIT 4 Leg uit wat je gaat doen en waarom</vt:lpstr>
      <vt:lpstr>ACTIVITEIT 5 Leg uit wat je gaat doen en waarom</vt:lpstr>
      <vt:lpstr>BEGROTING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Mara Steevensz</cp:lastModifiedBy>
  <cp:revision>2</cp:revision>
  <dcterms:created xsi:type="dcterms:W3CDTF">2013-01-27T09:14:16Z</dcterms:created>
  <dcterms:modified xsi:type="dcterms:W3CDTF">2026-01-06T14:11:15Z</dcterms:modified>
  <cp:category/>
</cp:coreProperties>
</file>