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D2E9D-D0E9-D540-2B05-25DA432A2942}" v="19" dt="2024-04-08T08:44:03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sz="4400" b="1" dirty="0">
                <a:latin typeface="Calibri Light"/>
                <a:cs typeface="Calibri Light"/>
              </a:rPr>
              <a:t>[NAAM PROJECT]</a:t>
            </a:r>
            <a:br>
              <a:rPr lang="en-US" altLang="en-US" sz="4400" b="1" dirty="0"/>
            </a:br>
            <a:r>
              <a:rPr lang="en-US" altLang="en-US" sz="4400" b="1" dirty="0"/>
              <a:t>JONGENS EN MANNENEMACIPATIE 2024</a:t>
            </a:r>
            <a:endParaRPr lang="en-US" sz="4400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 dirty="0">
              <a:cs typeface="Calibri"/>
            </a:endParaRPr>
          </a:p>
          <a:p>
            <a:pPr algn="l" eaLnBrk="1" hangingPunct="1"/>
            <a:r>
              <a:rPr lang="en-US" altLang="en-US" sz="2000" b="1" dirty="0" err="1">
                <a:cs typeface="Calibri"/>
              </a:rPr>
              <a:t>Hoofdaanvrager</a:t>
            </a:r>
            <a:endParaRPr lang="en-US" altLang="en-US" sz="2000" b="1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dirty="0" err="1"/>
              <a:t>Organisatie</a:t>
            </a:r>
            <a:r>
              <a:rPr lang="en-US" altLang="en-US" sz="2000" dirty="0"/>
              <a:t> - </a:t>
            </a:r>
            <a:endParaRPr lang="en-US" altLang="en-US" sz="2000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dirty="0" err="1">
                <a:latin typeface="Calibri"/>
                <a:cs typeface="Calibri"/>
              </a:rPr>
              <a:t>Contactpersoon</a:t>
            </a:r>
            <a:r>
              <a:rPr lang="en-US" altLang="en-US" sz="2000" dirty="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 dirty="0" err="1">
                <a:latin typeface="Calibri"/>
                <a:cs typeface="Calibri"/>
              </a:rPr>
              <a:t>Adres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dirty="0" err="1">
                <a:latin typeface="Calibri"/>
                <a:cs typeface="Calibri"/>
              </a:rPr>
              <a:t>Telefoonnummer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 dirty="0">
                <a:latin typeface="Calibri"/>
                <a:cs typeface="Calibri"/>
              </a:rPr>
              <a:t>E-</a:t>
            </a:r>
            <a:r>
              <a:rPr lang="en-US" sz="2000" dirty="0" err="1">
                <a:latin typeface="Calibri"/>
                <a:cs typeface="Calibri"/>
              </a:rPr>
              <a:t>mailadres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 panose="020F0502020204030204"/>
            </a:endParaRPr>
          </a:p>
          <a:p>
            <a:endParaRPr lang="en-US" altLang="en-US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probleem zie je en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thema van het speerpunt is arbeid en zorg. Leg hier uit hoe het probleem wat je bij vraag 1 hebt omschreven en je met jouw project wilt oplossen, economische zelfstandigheid van vrouwen belemmert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 [Vul hier je antwoord in]</a:t>
            </a:r>
            <a:endParaRPr lang="nl-NL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1197</TotalTime>
  <Words>1324</Words>
  <Application>Microsoft Office PowerPoint</Application>
  <PresentationFormat>Breedbeeld</PresentationFormat>
  <Paragraphs>119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Kantoorthema</vt:lpstr>
      <vt:lpstr>[NAAM PROJECT] JONGENS EN MANNENEMACIPATIE 2024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Azza Kano</cp:lastModifiedBy>
  <cp:revision>159</cp:revision>
  <dcterms:created xsi:type="dcterms:W3CDTF">2017-01-20T12:29:10Z</dcterms:created>
  <dcterms:modified xsi:type="dcterms:W3CDTF">2024-10-15T07:57:25Z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