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9" r:id="rId15"/>
    <p:sldId id="270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A8670-CB54-5A8C-BD43-01EE4A181F81}" v="320" dt="2024-04-04T15:11:13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b="1" dirty="0">
                <a:latin typeface="Calibri Light"/>
                <a:cs typeface="Calibri Light"/>
              </a:rPr>
              <a:t>[NAAM PROJECT]</a:t>
            </a:r>
            <a:br>
              <a:rPr lang="en-US" altLang="en-US" b="1"/>
            </a:br>
            <a:r>
              <a:rPr lang="en-US" altLang="en-US" b="1" dirty="0"/>
              <a:t>[SPEERPUNT EN JAARTAL]</a:t>
            </a:r>
            <a:endParaRPr lang="en-US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>
              <a:cs typeface="Calibri"/>
            </a:endParaRPr>
          </a:p>
          <a:p>
            <a:pPr algn="l" eaLnBrk="1" hangingPunct="1"/>
            <a:r>
              <a:rPr lang="en-US" altLang="en-US" sz="2000" b="1" err="1">
                <a:cs typeface="Calibri"/>
              </a:rPr>
              <a:t>Hoofdaanvrager</a:t>
            </a:r>
            <a:endParaRPr lang="en-US" altLang="en-US" sz="2000" b="1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/>
              <a:t>Organisatie</a:t>
            </a:r>
            <a:r>
              <a:rPr lang="en-US" altLang="en-US" sz="2000"/>
              <a:t> - </a:t>
            </a:r>
            <a:endParaRPr lang="en-US" alt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err="1">
                <a:latin typeface="Calibri"/>
                <a:cs typeface="Calibri"/>
              </a:rPr>
              <a:t>Contactpersoon</a:t>
            </a:r>
            <a:r>
              <a:rPr lang="en-US" altLang="en-US" sz="200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  <a:endParaRPr lang="en-US" sz="200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 - </a:t>
            </a:r>
            <a:endParaRPr lang="en-US" sz="2000">
              <a:cs typeface="Calibri" panose="020F0502020204030204"/>
            </a:endParaRPr>
          </a:p>
          <a:p>
            <a:endParaRPr lang="en-US" altLang="en-US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4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5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4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70935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5000) </a:t>
                      </a:r>
                      <a:endParaRPr lang="en-US" sz="1200" b="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5000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groter probleem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onderwerp van het speerpunt is zelfbewust opgroeien. Leg hier uit hoe probleem wat je bij vraag 1 hebt omschreven en je met jouw project wilt oplossen, ervoor zorgt dat meiden niet zelfbewust en weerbaar opgroeien? 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</a:t>
            </a:r>
            <a:r>
              <a:rPr lang="nl-NL" sz="1600" dirty="0">
                <a:solidFill>
                  <a:srgbClr val="000000"/>
                </a:solidFill>
              </a:rPr>
              <a:t>Vul hier in welk effect het probleem dat jij ziet heeft op het zelfbewust opgroeien van meiden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]</a:t>
            </a:r>
            <a:endParaRPr lang="nl-NL" sz="1600" i="0" dirty="0">
              <a:solidFill>
                <a:srgbClr val="000000"/>
              </a:solidFill>
              <a:effectLst/>
              <a:ea typeface="Calibri"/>
              <a:cs typeface="Calibri"/>
            </a:endParaRPr>
          </a:p>
          <a:p>
            <a:pPr marL="0" indent="0">
              <a:buNone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7cf0d5d1-7964-499c-af15-faef923d0d5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Kantoorthema</vt:lpstr>
      <vt:lpstr>[NAAM PROJECT] [SPEERPUNT EN JAARTAL]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ACTIVITEIT 4</vt:lpstr>
      <vt:lpstr>ACTIVITEIT 5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revision>150</cp:revision>
  <dcterms:created xsi:type="dcterms:W3CDTF">2017-01-20T12:29:10Z</dcterms:created>
  <dcterms:modified xsi:type="dcterms:W3CDTF">2024-04-08T08:40:46Z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