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938" r:id="rId6"/>
  </p:sldMasterIdLst>
  <p:notesMasterIdLst>
    <p:notesMasterId r:id="rId45"/>
  </p:notesMasterIdLst>
  <p:sldIdLst>
    <p:sldId id="256" r:id="rId7"/>
    <p:sldId id="257" r:id="rId8"/>
    <p:sldId id="268" r:id="rId9"/>
    <p:sldId id="267" r:id="rId10"/>
    <p:sldId id="269" r:id="rId11"/>
    <p:sldId id="270" r:id="rId12"/>
    <p:sldId id="271" r:id="rId13"/>
    <p:sldId id="307" r:id="rId14"/>
    <p:sldId id="275" r:id="rId15"/>
    <p:sldId id="272" r:id="rId16"/>
    <p:sldId id="301" r:id="rId17"/>
    <p:sldId id="300" r:id="rId18"/>
    <p:sldId id="298" r:id="rId19"/>
    <p:sldId id="299" r:id="rId20"/>
    <p:sldId id="297" r:id="rId21"/>
    <p:sldId id="324" r:id="rId22"/>
    <p:sldId id="325" r:id="rId23"/>
    <p:sldId id="295" r:id="rId24"/>
    <p:sldId id="326" r:id="rId25"/>
    <p:sldId id="294" r:id="rId26"/>
    <p:sldId id="293" r:id="rId27"/>
    <p:sldId id="309" r:id="rId28"/>
    <p:sldId id="319" r:id="rId29"/>
    <p:sldId id="322" r:id="rId30"/>
    <p:sldId id="276" r:id="rId31"/>
    <p:sldId id="266" r:id="rId32"/>
    <p:sldId id="311" r:id="rId33"/>
    <p:sldId id="318" r:id="rId34"/>
    <p:sldId id="317" r:id="rId35"/>
    <p:sldId id="316" r:id="rId36"/>
    <p:sldId id="315" r:id="rId37"/>
    <p:sldId id="314" r:id="rId38"/>
    <p:sldId id="313" r:id="rId39"/>
    <p:sldId id="312" r:id="rId40"/>
    <p:sldId id="264" r:id="rId41"/>
    <p:sldId id="263" r:id="rId42"/>
    <p:sldId id="258" r:id="rId43"/>
    <p:sldId id="265" r:id="rId4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63390B-9502-DBEF-48B0-F234042C00A9}" name="Renée Hoekstra" initials="RH" userId="S::rhoekstra@diversion.nl::5989f374-20c6-48a6-8dcb-e83d921408da" providerId="AD"/>
  <p188:author id="{A1ECA14F-0A6D-A597-84BB-B5766020F44C}" name="Emma van Toorn" initials="ET" userId="S::etoorn@diversion.nl::4a6d5469-60ae-46bc-8d07-78d9c6e90a83" providerId="AD"/>
  <p188:author id="{3756A097-80C3-300B-6601-8F67C63C20BF}" name="Evelien van Egmond" initials="EE" userId="S::eegmond@diversion.nl::de639a5b-f9d3-4fa5-a878-8ed6651790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D9DCB-1B16-9716-1990-C5F0DA4DE857}" v="30" dt="2022-09-16T08:16:13.235"/>
    <p1510:client id="{4E5ABE9D-AE7E-A74A-89D7-18B659C3C933}" v="4" dt="2022-05-19T13:51:01.247"/>
    <p1510:client id="{72EBF262-FBBE-2DDD-51E1-7D36A09D4B9D}" v="41" dt="2022-09-15T07:41:25.117"/>
    <p1510:client id="{BAFE6EAC-BDBB-489E-13BA-098125751D1B}" v="10" dt="2022-05-19T13:45:07.635"/>
    <p1510:client id="{C2E99DD4-6748-A05B-3EF4-C83B6EC75080}" v="256" dt="2022-06-09T14:54:41.854"/>
    <p1510:client id="{C4B84076-EBAE-6867-8190-AFBF7B56FC73}" v="12" dt="2022-06-09T09:00:32.039"/>
    <p1510:client id="{D4BB3981-56E3-82FC-6A0C-418B451FD92F}" v="953" dt="2022-08-23T08:37:32.745"/>
    <p1510:client id="{D757DD61-62BB-6D33-F674-D6041376F7B8}" v="252" dt="2022-08-24T12:02:55.763"/>
    <p1510:client id="{DA8EF99B-9D05-5957-2A22-C0D97E9D7040}" v="3" dt="2022-06-09T07:16:52.032"/>
    <p1510:client id="{DBBE9B06-39CB-9B5D-BACC-91477E7794CD}" v="793" dt="2022-06-08T13:58:47.804"/>
    <p1510:client id="{E777D071-D6E3-F210-89B3-F0D1E37765D8}" v="485" dt="2022-08-09T08:01:05.299"/>
    <p1510:client id="{F8CD1733-EBCE-ADEF-EB71-3208914F73A2}" v="1694" dt="2022-09-15T15:38:58.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e Hoekstra" userId="S::rhoekstra@diversion.nl::5989f374-20c6-48a6-8dcb-e83d921408da" providerId="AD" clId="Web-{72EBF262-FBBE-2DDD-51E1-7D36A09D4B9D}"/>
    <pc:docChg chg="addSld modSld sldOrd addMainMaster">
      <pc:chgData name="Renée Hoekstra" userId="S::rhoekstra@diversion.nl::5989f374-20c6-48a6-8dcb-e83d921408da" providerId="AD" clId="Web-{72EBF262-FBBE-2DDD-51E1-7D36A09D4B9D}" dt="2022-09-15T07:41:24.023" v="32" actId="20577"/>
      <pc:docMkLst>
        <pc:docMk/>
      </pc:docMkLst>
      <pc:sldChg chg="modSp">
        <pc:chgData name="Renée Hoekstra" userId="S::rhoekstra@diversion.nl::5989f374-20c6-48a6-8dcb-e83d921408da" providerId="AD" clId="Web-{72EBF262-FBBE-2DDD-51E1-7D36A09D4B9D}" dt="2022-09-15T07:37:55.687" v="2" actId="20577"/>
        <pc:sldMkLst>
          <pc:docMk/>
          <pc:sldMk cId="3477629131" sldId="266"/>
        </pc:sldMkLst>
        <pc:spChg chg="mod">
          <ac:chgData name="Renée Hoekstra" userId="S::rhoekstra@diversion.nl::5989f374-20c6-48a6-8dcb-e83d921408da" providerId="AD" clId="Web-{72EBF262-FBBE-2DDD-51E1-7D36A09D4B9D}" dt="2022-09-15T07:37:55.687" v="2" actId="20577"/>
          <ac:spMkLst>
            <pc:docMk/>
            <pc:sldMk cId="3477629131" sldId="266"/>
            <ac:spMk id="13" creationId="{2388645D-9F0C-3C75-B1A9-D0B14E2CA858}"/>
          </ac:spMkLst>
        </pc:spChg>
        <pc:spChg chg="mod">
          <ac:chgData name="Renée Hoekstra" userId="S::rhoekstra@diversion.nl::5989f374-20c6-48a6-8dcb-e83d921408da" providerId="AD" clId="Web-{72EBF262-FBBE-2DDD-51E1-7D36A09D4B9D}" dt="2022-09-15T07:37:52.031" v="1" actId="20577"/>
          <ac:spMkLst>
            <pc:docMk/>
            <pc:sldMk cId="3477629131" sldId="266"/>
            <ac:spMk id="15" creationId="{4F0C406D-6654-9B6D-5D3E-7D14444585E5}"/>
          </ac:spMkLst>
        </pc:spChg>
      </pc:sldChg>
      <pc:sldChg chg="modSp">
        <pc:chgData name="Renée Hoekstra" userId="S::rhoekstra@diversion.nl::5989f374-20c6-48a6-8dcb-e83d921408da" providerId="AD" clId="Web-{72EBF262-FBBE-2DDD-51E1-7D36A09D4B9D}" dt="2022-09-15T07:41:24.023" v="32" actId="20577"/>
        <pc:sldMkLst>
          <pc:docMk/>
          <pc:sldMk cId="2295069715" sldId="271"/>
        </pc:sldMkLst>
        <pc:spChg chg="mod">
          <ac:chgData name="Renée Hoekstra" userId="S::rhoekstra@diversion.nl::5989f374-20c6-48a6-8dcb-e83d921408da" providerId="AD" clId="Web-{72EBF262-FBBE-2DDD-51E1-7D36A09D4B9D}" dt="2022-09-15T07:41:07.178" v="25" actId="20577"/>
          <ac:spMkLst>
            <pc:docMk/>
            <pc:sldMk cId="2295069715" sldId="271"/>
            <ac:spMk id="13" creationId="{2388645D-9F0C-3C75-B1A9-D0B14E2CA858}"/>
          </ac:spMkLst>
        </pc:spChg>
        <pc:spChg chg="mod">
          <ac:chgData name="Renée Hoekstra" userId="S::rhoekstra@diversion.nl::5989f374-20c6-48a6-8dcb-e83d921408da" providerId="AD" clId="Web-{72EBF262-FBBE-2DDD-51E1-7D36A09D4B9D}" dt="2022-09-15T07:41:24.023" v="32" actId="20577"/>
          <ac:spMkLst>
            <pc:docMk/>
            <pc:sldMk cId="2295069715" sldId="271"/>
            <ac:spMk id="15" creationId="{4F0C406D-6654-9B6D-5D3E-7D14444585E5}"/>
          </ac:spMkLst>
        </pc:spChg>
      </pc:sldChg>
      <pc:sldChg chg="modSp">
        <pc:chgData name="Renée Hoekstra" userId="S::rhoekstra@diversion.nl::5989f374-20c6-48a6-8dcb-e83d921408da" providerId="AD" clId="Web-{72EBF262-FBBE-2DDD-51E1-7D36A09D4B9D}" dt="2022-09-15T07:40:50.068" v="22" actId="20577"/>
        <pc:sldMkLst>
          <pc:docMk/>
          <pc:sldMk cId="640511957" sldId="275"/>
        </pc:sldMkLst>
        <pc:spChg chg="mod">
          <ac:chgData name="Renée Hoekstra" userId="S::rhoekstra@diversion.nl::5989f374-20c6-48a6-8dcb-e83d921408da" providerId="AD" clId="Web-{72EBF262-FBBE-2DDD-51E1-7D36A09D4B9D}" dt="2022-09-15T07:40:50.068" v="22" actId="20577"/>
          <ac:spMkLst>
            <pc:docMk/>
            <pc:sldMk cId="640511957" sldId="275"/>
            <ac:spMk id="7" creationId="{00000000-0000-0000-0000-000000000000}"/>
          </ac:spMkLst>
        </pc:spChg>
      </pc:sldChg>
      <pc:sldChg chg="modSp add ord replId">
        <pc:chgData name="Renée Hoekstra" userId="S::rhoekstra@diversion.nl::5989f374-20c6-48a6-8dcb-e83d921408da" providerId="AD" clId="Web-{72EBF262-FBBE-2DDD-51E1-7D36A09D4B9D}" dt="2022-09-15T07:39:05.440" v="18" actId="20577"/>
        <pc:sldMkLst>
          <pc:docMk/>
          <pc:sldMk cId="898897835" sldId="311"/>
        </pc:sldMkLst>
        <pc:spChg chg="mod">
          <ac:chgData name="Renée Hoekstra" userId="S::rhoekstra@diversion.nl::5989f374-20c6-48a6-8dcb-e83d921408da" providerId="AD" clId="Web-{72EBF262-FBBE-2DDD-51E1-7D36A09D4B9D}" dt="2022-09-15T07:39:05.440" v="18" actId="20577"/>
          <ac:spMkLst>
            <pc:docMk/>
            <pc:sldMk cId="898897835" sldId="311"/>
            <ac:spMk id="15" creationId="{4F0C406D-6654-9B6D-5D3E-7D14444585E5}"/>
          </ac:spMkLst>
        </pc:spChg>
      </pc:sldChg>
      <pc:sldChg chg="add">
        <pc:chgData name="Renée Hoekstra" userId="S::rhoekstra@diversion.nl::5989f374-20c6-48a6-8dcb-e83d921408da" providerId="AD" clId="Web-{72EBF262-FBBE-2DDD-51E1-7D36A09D4B9D}" dt="2022-09-15T07:38:40.642" v="3"/>
        <pc:sldMkLst>
          <pc:docMk/>
          <pc:sldMk cId="2394013962" sldId="312"/>
        </pc:sldMkLst>
      </pc:sldChg>
      <pc:sldChg chg="add">
        <pc:chgData name="Renée Hoekstra" userId="S::rhoekstra@diversion.nl::5989f374-20c6-48a6-8dcb-e83d921408da" providerId="AD" clId="Web-{72EBF262-FBBE-2DDD-51E1-7D36A09D4B9D}" dt="2022-09-15T07:38:40.720" v="4"/>
        <pc:sldMkLst>
          <pc:docMk/>
          <pc:sldMk cId="1974360252" sldId="313"/>
        </pc:sldMkLst>
      </pc:sldChg>
      <pc:sldChg chg="add">
        <pc:chgData name="Renée Hoekstra" userId="S::rhoekstra@diversion.nl::5989f374-20c6-48a6-8dcb-e83d921408da" providerId="AD" clId="Web-{72EBF262-FBBE-2DDD-51E1-7D36A09D4B9D}" dt="2022-09-15T07:38:40.814" v="5"/>
        <pc:sldMkLst>
          <pc:docMk/>
          <pc:sldMk cId="4045504558" sldId="314"/>
        </pc:sldMkLst>
      </pc:sldChg>
      <pc:sldChg chg="add">
        <pc:chgData name="Renée Hoekstra" userId="S::rhoekstra@diversion.nl::5989f374-20c6-48a6-8dcb-e83d921408da" providerId="AD" clId="Web-{72EBF262-FBBE-2DDD-51E1-7D36A09D4B9D}" dt="2022-09-15T07:38:40.908" v="6"/>
        <pc:sldMkLst>
          <pc:docMk/>
          <pc:sldMk cId="1626237664" sldId="315"/>
        </pc:sldMkLst>
      </pc:sldChg>
      <pc:sldChg chg="add">
        <pc:chgData name="Renée Hoekstra" userId="S::rhoekstra@diversion.nl::5989f374-20c6-48a6-8dcb-e83d921408da" providerId="AD" clId="Web-{72EBF262-FBBE-2DDD-51E1-7D36A09D4B9D}" dt="2022-09-15T07:38:40.970" v="7"/>
        <pc:sldMkLst>
          <pc:docMk/>
          <pc:sldMk cId="1132918153" sldId="316"/>
        </pc:sldMkLst>
      </pc:sldChg>
      <pc:sldChg chg="add">
        <pc:chgData name="Renée Hoekstra" userId="S::rhoekstra@diversion.nl::5989f374-20c6-48a6-8dcb-e83d921408da" providerId="AD" clId="Web-{72EBF262-FBBE-2DDD-51E1-7D36A09D4B9D}" dt="2022-09-15T07:38:41.064" v="8"/>
        <pc:sldMkLst>
          <pc:docMk/>
          <pc:sldMk cId="1705092930" sldId="317"/>
        </pc:sldMkLst>
      </pc:sldChg>
      <pc:sldChg chg="add">
        <pc:chgData name="Renée Hoekstra" userId="S::rhoekstra@diversion.nl::5989f374-20c6-48a6-8dcb-e83d921408da" providerId="AD" clId="Web-{72EBF262-FBBE-2DDD-51E1-7D36A09D4B9D}" dt="2022-09-15T07:38:41.189" v="9"/>
        <pc:sldMkLst>
          <pc:docMk/>
          <pc:sldMk cId="2388064465" sldId="318"/>
        </pc:sldMkLst>
      </pc:sldChg>
      <pc:sldMasterChg chg="add addSldLayout">
        <pc:chgData name="Renée Hoekstra" userId="S::rhoekstra@diversion.nl::5989f374-20c6-48a6-8dcb-e83d921408da" providerId="AD" clId="Web-{72EBF262-FBBE-2DDD-51E1-7D36A09D4B9D}" dt="2022-09-15T07:38:40.642" v="3"/>
        <pc:sldMasterMkLst>
          <pc:docMk/>
          <pc:sldMasterMk cId="340862438" sldId="2147483938"/>
        </pc:sldMasterMkLst>
        <pc:sldLayoutChg chg="add">
          <pc:chgData name="Renée Hoekstra" userId="S::rhoekstra@diversion.nl::5989f374-20c6-48a6-8dcb-e83d921408da" providerId="AD" clId="Web-{72EBF262-FBBE-2DDD-51E1-7D36A09D4B9D}" dt="2022-09-15T07:38:40.642" v="3"/>
          <pc:sldLayoutMkLst>
            <pc:docMk/>
            <pc:sldMasterMk cId="340862438" sldId="2147483938"/>
            <pc:sldLayoutMk cId="375716079" sldId="2147483939"/>
          </pc:sldLayoutMkLst>
        </pc:sldLayoutChg>
        <pc:sldLayoutChg chg="add">
          <pc:chgData name="Renée Hoekstra" userId="S::rhoekstra@diversion.nl::5989f374-20c6-48a6-8dcb-e83d921408da" providerId="AD" clId="Web-{72EBF262-FBBE-2DDD-51E1-7D36A09D4B9D}" dt="2022-09-15T07:38:40.642" v="3"/>
          <pc:sldLayoutMkLst>
            <pc:docMk/>
            <pc:sldMasterMk cId="340862438" sldId="2147483938"/>
            <pc:sldLayoutMk cId="2937205221" sldId="2147483940"/>
          </pc:sldLayoutMkLst>
        </pc:sldLayoutChg>
        <pc:sldLayoutChg chg="add">
          <pc:chgData name="Renée Hoekstra" userId="S::rhoekstra@diversion.nl::5989f374-20c6-48a6-8dcb-e83d921408da" providerId="AD" clId="Web-{72EBF262-FBBE-2DDD-51E1-7D36A09D4B9D}" dt="2022-09-15T07:38:40.642" v="3"/>
          <pc:sldLayoutMkLst>
            <pc:docMk/>
            <pc:sldMasterMk cId="340862438" sldId="2147483938"/>
            <pc:sldLayoutMk cId="189370417" sldId="2147483941"/>
          </pc:sldLayoutMkLst>
        </pc:sldLayoutChg>
        <pc:sldLayoutChg chg="add">
          <pc:chgData name="Renée Hoekstra" userId="S::rhoekstra@diversion.nl::5989f374-20c6-48a6-8dcb-e83d921408da" providerId="AD" clId="Web-{72EBF262-FBBE-2DDD-51E1-7D36A09D4B9D}" dt="2022-09-15T07:38:40.642" v="3"/>
          <pc:sldLayoutMkLst>
            <pc:docMk/>
            <pc:sldMasterMk cId="340862438" sldId="2147483938"/>
            <pc:sldLayoutMk cId="536986982" sldId="2147483942"/>
          </pc:sldLayoutMkLst>
        </pc:sldLayoutChg>
        <pc:sldLayoutChg chg="add">
          <pc:chgData name="Renée Hoekstra" userId="S::rhoekstra@diversion.nl::5989f374-20c6-48a6-8dcb-e83d921408da" providerId="AD" clId="Web-{72EBF262-FBBE-2DDD-51E1-7D36A09D4B9D}" dt="2022-09-15T07:38:40.642" v="3"/>
          <pc:sldLayoutMkLst>
            <pc:docMk/>
            <pc:sldMasterMk cId="340862438" sldId="2147483938"/>
            <pc:sldLayoutMk cId="2457163652" sldId="2147483943"/>
          </pc:sldLayoutMkLst>
        </pc:sldLayoutChg>
        <pc:sldLayoutChg chg="add">
          <pc:chgData name="Renée Hoekstra" userId="S::rhoekstra@diversion.nl::5989f374-20c6-48a6-8dcb-e83d921408da" providerId="AD" clId="Web-{72EBF262-FBBE-2DDD-51E1-7D36A09D4B9D}" dt="2022-09-15T07:38:40.642" v="3"/>
          <pc:sldLayoutMkLst>
            <pc:docMk/>
            <pc:sldMasterMk cId="340862438" sldId="2147483938"/>
            <pc:sldLayoutMk cId="1311255810" sldId="2147483944"/>
          </pc:sldLayoutMkLst>
        </pc:sldLayoutChg>
        <pc:sldLayoutChg chg="add">
          <pc:chgData name="Renée Hoekstra" userId="S::rhoekstra@diversion.nl::5989f374-20c6-48a6-8dcb-e83d921408da" providerId="AD" clId="Web-{72EBF262-FBBE-2DDD-51E1-7D36A09D4B9D}" dt="2022-09-15T07:38:40.642" v="3"/>
          <pc:sldLayoutMkLst>
            <pc:docMk/>
            <pc:sldMasterMk cId="340862438" sldId="2147483938"/>
            <pc:sldLayoutMk cId="3645322004" sldId="2147483945"/>
          </pc:sldLayoutMkLst>
        </pc:sldLayoutChg>
        <pc:sldLayoutChg chg="add">
          <pc:chgData name="Renée Hoekstra" userId="S::rhoekstra@diversion.nl::5989f374-20c6-48a6-8dcb-e83d921408da" providerId="AD" clId="Web-{72EBF262-FBBE-2DDD-51E1-7D36A09D4B9D}" dt="2022-09-15T07:38:40.642" v="3"/>
          <pc:sldLayoutMkLst>
            <pc:docMk/>
            <pc:sldMasterMk cId="340862438" sldId="2147483938"/>
            <pc:sldLayoutMk cId="2938527889" sldId="2147483946"/>
          </pc:sldLayoutMkLst>
        </pc:sldLayoutChg>
        <pc:sldLayoutChg chg="add">
          <pc:chgData name="Renée Hoekstra" userId="S::rhoekstra@diversion.nl::5989f374-20c6-48a6-8dcb-e83d921408da" providerId="AD" clId="Web-{72EBF262-FBBE-2DDD-51E1-7D36A09D4B9D}" dt="2022-09-15T07:38:40.642" v="3"/>
          <pc:sldLayoutMkLst>
            <pc:docMk/>
            <pc:sldMasterMk cId="340862438" sldId="2147483938"/>
            <pc:sldLayoutMk cId="1000604236" sldId="2147483947"/>
          </pc:sldLayoutMkLst>
        </pc:sldLayoutChg>
        <pc:sldLayoutChg chg="add">
          <pc:chgData name="Renée Hoekstra" userId="S::rhoekstra@diversion.nl::5989f374-20c6-48a6-8dcb-e83d921408da" providerId="AD" clId="Web-{72EBF262-FBBE-2DDD-51E1-7D36A09D4B9D}" dt="2022-09-15T07:38:40.642" v="3"/>
          <pc:sldLayoutMkLst>
            <pc:docMk/>
            <pc:sldMasterMk cId="340862438" sldId="2147483938"/>
            <pc:sldLayoutMk cId="3757906695" sldId="2147483948"/>
          </pc:sldLayoutMkLst>
        </pc:sldLayoutChg>
        <pc:sldLayoutChg chg="add">
          <pc:chgData name="Renée Hoekstra" userId="S::rhoekstra@diversion.nl::5989f374-20c6-48a6-8dcb-e83d921408da" providerId="AD" clId="Web-{72EBF262-FBBE-2DDD-51E1-7D36A09D4B9D}" dt="2022-09-15T07:38:40.642" v="3"/>
          <pc:sldLayoutMkLst>
            <pc:docMk/>
            <pc:sldMasterMk cId="340862438" sldId="2147483938"/>
            <pc:sldLayoutMk cId="3357319177" sldId="2147483949"/>
          </pc:sldLayoutMkLst>
        </pc:sldLayoutChg>
      </pc:sldMasterChg>
    </pc:docChg>
  </pc:docChgLst>
  <pc:docChgLst>
    <pc:chgData name="Renée Hoekstra" userId="S::rhoekstra@diversion.nl::5989f374-20c6-48a6-8dcb-e83d921408da" providerId="AD" clId="Web-{D757DD61-62BB-6D33-F674-D6041376F7B8}"/>
    <pc:docChg chg="mod delSld modSld sldOrd">
      <pc:chgData name="Renée Hoekstra" userId="S::rhoekstra@diversion.nl::5989f374-20c6-48a6-8dcb-e83d921408da" providerId="AD" clId="Web-{D757DD61-62BB-6D33-F674-D6041376F7B8}" dt="2022-08-24T12:02:55.763" v="247" actId="20577"/>
      <pc:docMkLst>
        <pc:docMk/>
      </pc:docMkLst>
      <pc:sldChg chg="modSp ord">
        <pc:chgData name="Renée Hoekstra" userId="S::rhoekstra@diversion.nl::5989f374-20c6-48a6-8dcb-e83d921408da" providerId="AD" clId="Web-{D757DD61-62BB-6D33-F674-D6041376F7B8}" dt="2022-08-24T12:01:37.637" v="241" actId="20577"/>
        <pc:sldMkLst>
          <pc:docMk/>
          <pc:sldMk cId="3328845009" sldId="293"/>
        </pc:sldMkLst>
        <pc:spChg chg="mod">
          <ac:chgData name="Renée Hoekstra" userId="S::rhoekstra@diversion.nl::5989f374-20c6-48a6-8dcb-e83d921408da" providerId="AD" clId="Web-{D757DD61-62BB-6D33-F674-D6041376F7B8}" dt="2022-08-24T12:01:37.637" v="241" actId="20577"/>
          <ac:spMkLst>
            <pc:docMk/>
            <pc:sldMk cId="3328845009" sldId="293"/>
            <ac:spMk id="7" creationId="{9F9BAFCD-966E-40AF-B229-E35B849C6E3B}"/>
          </ac:spMkLst>
        </pc:spChg>
        <pc:spChg chg="mod">
          <ac:chgData name="Renée Hoekstra" userId="S::rhoekstra@diversion.nl::5989f374-20c6-48a6-8dcb-e83d921408da" providerId="AD" clId="Web-{D757DD61-62BB-6D33-F674-D6041376F7B8}" dt="2022-08-24T11:47:58.102" v="193" actId="20577"/>
          <ac:spMkLst>
            <pc:docMk/>
            <pc:sldMk cId="3328845009" sldId="293"/>
            <ac:spMk id="71682" creationId="{00000000-0000-0000-0000-000000000000}"/>
          </ac:spMkLst>
        </pc:spChg>
      </pc:sldChg>
      <pc:sldChg chg="modSp ord">
        <pc:chgData name="Renée Hoekstra" userId="S::rhoekstra@diversion.nl::5989f374-20c6-48a6-8dcb-e83d921408da" providerId="AD" clId="Web-{D757DD61-62BB-6D33-F674-D6041376F7B8}" dt="2022-08-24T12:00:39.088" v="221" actId="20577"/>
        <pc:sldMkLst>
          <pc:docMk/>
          <pc:sldMk cId="3110751854" sldId="294"/>
        </pc:sldMkLst>
        <pc:spChg chg="mod">
          <ac:chgData name="Renée Hoekstra" userId="S::rhoekstra@diversion.nl::5989f374-20c6-48a6-8dcb-e83d921408da" providerId="AD" clId="Web-{D757DD61-62BB-6D33-F674-D6041376F7B8}" dt="2022-08-24T12:00:39.088" v="221" actId="20577"/>
          <ac:spMkLst>
            <pc:docMk/>
            <pc:sldMk cId="3110751854" sldId="294"/>
            <ac:spMk id="7" creationId="{9F9BAFCD-966E-40AF-B229-E35B849C6E3B}"/>
          </ac:spMkLst>
        </pc:spChg>
      </pc:sldChg>
      <pc:sldChg chg="modSp">
        <pc:chgData name="Renée Hoekstra" userId="S::rhoekstra@diversion.nl::5989f374-20c6-48a6-8dcb-e83d921408da" providerId="AD" clId="Web-{D757DD61-62BB-6D33-F674-D6041376F7B8}" dt="2022-08-24T12:00:20.401" v="211" actId="20577"/>
        <pc:sldMkLst>
          <pc:docMk/>
          <pc:sldMk cId="3172487539" sldId="295"/>
        </pc:sldMkLst>
        <pc:spChg chg="mod">
          <ac:chgData name="Renée Hoekstra" userId="S::rhoekstra@diversion.nl::5989f374-20c6-48a6-8dcb-e83d921408da" providerId="AD" clId="Web-{D757DD61-62BB-6D33-F674-D6041376F7B8}" dt="2022-08-24T11:37:00.697" v="101" actId="20577"/>
          <ac:spMkLst>
            <pc:docMk/>
            <pc:sldMk cId="3172487539" sldId="295"/>
            <ac:spMk id="7" creationId="{9F9BAFCD-966E-40AF-B229-E35B849C6E3B}"/>
          </ac:spMkLst>
        </pc:spChg>
        <pc:spChg chg="mod">
          <ac:chgData name="Renée Hoekstra" userId="S::rhoekstra@diversion.nl::5989f374-20c6-48a6-8dcb-e83d921408da" providerId="AD" clId="Web-{D757DD61-62BB-6D33-F674-D6041376F7B8}" dt="2022-08-24T12:00:20.401" v="211" actId="20577"/>
          <ac:spMkLst>
            <pc:docMk/>
            <pc:sldMk cId="3172487539" sldId="295"/>
            <ac:spMk id="71682" creationId="{00000000-0000-0000-0000-000000000000}"/>
          </ac:spMkLst>
        </pc:spChg>
      </pc:sldChg>
      <pc:sldChg chg="del">
        <pc:chgData name="Renée Hoekstra" userId="S::rhoekstra@diversion.nl::5989f374-20c6-48a6-8dcb-e83d921408da" providerId="AD" clId="Web-{D757DD61-62BB-6D33-F674-D6041376F7B8}" dt="2022-08-24T11:27:17.933" v="43"/>
        <pc:sldMkLst>
          <pc:docMk/>
          <pc:sldMk cId="4082112178" sldId="296"/>
        </pc:sldMkLst>
      </pc:sldChg>
      <pc:sldChg chg="modSp addCm modCm">
        <pc:chgData name="Renée Hoekstra" userId="S::rhoekstra@diversion.nl::5989f374-20c6-48a6-8dcb-e83d921408da" providerId="AD" clId="Web-{D757DD61-62BB-6D33-F674-D6041376F7B8}" dt="2022-08-24T11:45:28.036" v="133"/>
        <pc:sldMkLst>
          <pc:docMk/>
          <pc:sldMk cId="3548717671" sldId="297"/>
        </pc:sldMkLst>
        <pc:spChg chg="mod">
          <ac:chgData name="Renée Hoekstra" userId="S::rhoekstra@diversion.nl::5989f374-20c6-48a6-8dcb-e83d921408da" providerId="AD" clId="Web-{D757DD61-62BB-6D33-F674-D6041376F7B8}" dt="2022-08-24T11:36:44.587" v="96" actId="20577"/>
          <ac:spMkLst>
            <pc:docMk/>
            <pc:sldMk cId="3548717671" sldId="297"/>
            <ac:spMk id="7" creationId="{9F9BAFCD-966E-40AF-B229-E35B849C6E3B}"/>
          </ac:spMkLst>
        </pc:spChg>
        <pc:spChg chg="mod">
          <ac:chgData name="Renée Hoekstra" userId="S::rhoekstra@diversion.nl::5989f374-20c6-48a6-8dcb-e83d921408da" providerId="AD" clId="Web-{D757DD61-62BB-6D33-F674-D6041376F7B8}" dt="2022-08-24T11:44:42.145" v="130" actId="14100"/>
          <ac:spMkLst>
            <pc:docMk/>
            <pc:sldMk cId="3548717671" sldId="297"/>
            <ac:spMk id="71682" creationId="{00000000-0000-0000-0000-000000000000}"/>
          </ac:spMkLst>
        </pc:spChg>
      </pc:sldChg>
      <pc:sldChg chg="modSp">
        <pc:chgData name="Renée Hoekstra" userId="S::rhoekstra@diversion.nl::5989f374-20c6-48a6-8dcb-e83d921408da" providerId="AD" clId="Web-{D757DD61-62BB-6D33-F674-D6041376F7B8}" dt="2022-08-24T11:35:40.273" v="72" actId="20577"/>
        <pc:sldMkLst>
          <pc:docMk/>
          <pc:sldMk cId="2450897868" sldId="298"/>
        </pc:sldMkLst>
        <pc:spChg chg="mod">
          <ac:chgData name="Renée Hoekstra" userId="S::rhoekstra@diversion.nl::5989f374-20c6-48a6-8dcb-e83d921408da" providerId="AD" clId="Web-{D757DD61-62BB-6D33-F674-D6041376F7B8}" dt="2022-08-24T11:35:40.273" v="72" actId="20577"/>
          <ac:spMkLst>
            <pc:docMk/>
            <pc:sldMk cId="2450897868" sldId="298"/>
            <ac:spMk id="4" creationId="{A4254EA1-A6A7-4ACB-9AB0-67CCD2BF7529}"/>
          </ac:spMkLst>
        </pc:spChg>
      </pc:sldChg>
      <pc:sldChg chg="modSp">
        <pc:chgData name="Renée Hoekstra" userId="S::rhoekstra@diversion.nl::5989f374-20c6-48a6-8dcb-e83d921408da" providerId="AD" clId="Web-{D757DD61-62BB-6D33-F674-D6041376F7B8}" dt="2022-08-24T11:36:48.806" v="97" actId="20577"/>
        <pc:sldMkLst>
          <pc:docMk/>
          <pc:sldMk cId="3991408211" sldId="299"/>
        </pc:sldMkLst>
        <pc:spChg chg="mod">
          <ac:chgData name="Renée Hoekstra" userId="S::rhoekstra@diversion.nl::5989f374-20c6-48a6-8dcb-e83d921408da" providerId="AD" clId="Web-{D757DD61-62BB-6D33-F674-D6041376F7B8}" dt="2022-08-24T11:36:48.806" v="97" actId="20577"/>
          <ac:spMkLst>
            <pc:docMk/>
            <pc:sldMk cId="3991408211" sldId="299"/>
            <ac:spMk id="2" creationId="{00000000-0000-0000-0000-000000000000}"/>
          </ac:spMkLst>
        </pc:spChg>
      </pc:sldChg>
      <pc:sldChg chg="modSp">
        <pc:chgData name="Renée Hoekstra" userId="S::rhoekstra@diversion.nl::5989f374-20c6-48a6-8dcb-e83d921408da" providerId="AD" clId="Web-{D757DD61-62BB-6D33-F674-D6041376F7B8}" dt="2022-08-24T10:24:05.346" v="2" actId="20577"/>
        <pc:sldMkLst>
          <pc:docMk/>
          <pc:sldMk cId="817186231" sldId="301"/>
        </pc:sldMkLst>
        <pc:spChg chg="mod">
          <ac:chgData name="Renée Hoekstra" userId="S::rhoekstra@diversion.nl::5989f374-20c6-48a6-8dcb-e83d921408da" providerId="AD" clId="Web-{D757DD61-62BB-6D33-F674-D6041376F7B8}" dt="2022-08-24T10:24:05.346" v="2" actId="20577"/>
          <ac:spMkLst>
            <pc:docMk/>
            <pc:sldMk cId="817186231" sldId="301"/>
            <ac:spMk id="3" creationId="{00000000-0000-0000-0000-000000000000}"/>
          </ac:spMkLst>
        </pc:spChg>
      </pc:sldChg>
      <pc:sldChg chg="addSp modSp">
        <pc:chgData name="Renée Hoekstra" userId="S::rhoekstra@diversion.nl::5989f374-20c6-48a6-8dcb-e83d921408da" providerId="AD" clId="Web-{D757DD61-62BB-6D33-F674-D6041376F7B8}" dt="2022-08-24T11:52:30.765" v="205" actId="20577"/>
        <pc:sldMkLst>
          <pc:docMk/>
          <pc:sldMk cId="1743918936" sldId="302"/>
        </pc:sldMkLst>
        <pc:spChg chg="add mod">
          <ac:chgData name="Renée Hoekstra" userId="S::rhoekstra@diversion.nl::5989f374-20c6-48a6-8dcb-e83d921408da" providerId="AD" clId="Web-{D757DD61-62BB-6D33-F674-D6041376F7B8}" dt="2022-08-24T11:52:30.765" v="205" actId="20577"/>
          <ac:spMkLst>
            <pc:docMk/>
            <pc:sldMk cId="1743918936" sldId="302"/>
            <ac:spMk id="2" creationId="{AF7F4ABB-D5ED-4E17-0B98-D719D7FDACDC}"/>
          </ac:spMkLst>
        </pc:spChg>
        <pc:spChg chg="mod">
          <ac:chgData name="Renée Hoekstra" userId="S::rhoekstra@diversion.nl::5989f374-20c6-48a6-8dcb-e83d921408da" providerId="AD" clId="Web-{D757DD61-62BB-6D33-F674-D6041376F7B8}" dt="2022-08-24T11:32:24.128" v="48" actId="20577"/>
          <ac:spMkLst>
            <pc:docMk/>
            <pc:sldMk cId="1743918936" sldId="302"/>
            <ac:spMk id="15" creationId="{00000000-0000-0000-0000-000000000000}"/>
          </ac:spMkLst>
        </pc:spChg>
        <pc:spChg chg="mod">
          <ac:chgData name="Renée Hoekstra" userId="S::rhoekstra@diversion.nl::5989f374-20c6-48a6-8dcb-e83d921408da" providerId="AD" clId="Web-{D757DD61-62BB-6D33-F674-D6041376F7B8}" dt="2022-08-24T11:35:25.163" v="63" actId="20577"/>
          <ac:spMkLst>
            <pc:docMk/>
            <pc:sldMk cId="1743918936" sldId="302"/>
            <ac:spMk id="17" creationId="{00000000-0000-0000-0000-000000000000}"/>
          </ac:spMkLst>
        </pc:spChg>
        <pc:spChg chg="mod">
          <ac:chgData name="Renée Hoekstra" userId="S::rhoekstra@diversion.nl::5989f374-20c6-48a6-8dcb-e83d921408da" providerId="AD" clId="Web-{D757DD61-62BB-6D33-F674-D6041376F7B8}" dt="2022-08-24T11:51:36.842" v="194" actId="20577"/>
          <ac:spMkLst>
            <pc:docMk/>
            <pc:sldMk cId="1743918936" sldId="302"/>
            <ac:spMk id="19" creationId="{00000000-0000-0000-0000-000000000000}"/>
          </ac:spMkLst>
        </pc:spChg>
        <pc:spChg chg="mod">
          <ac:chgData name="Renée Hoekstra" userId="S::rhoekstra@diversion.nl::5989f374-20c6-48a6-8dcb-e83d921408da" providerId="AD" clId="Web-{D757DD61-62BB-6D33-F674-D6041376F7B8}" dt="2022-08-24T11:52:11.046" v="197" actId="20577"/>
          <ac:spMkLst>
            <pc:docMk/>
            <pc:sldMk cId="1743918936" sldId="302"/>
            <ac:spMk id="21" creationId="{00000000-0000-0000-0000-000000000000}"/>
          </ac:spMkLst>
        </pc:spChg>
      </pc:sldChg>
      <pc:sldChg chg="modSp del">
        <pc:chgData name="Renée Hoekstra" userId="S::rhoekstra@diversion.nl::5989f374-20c6-48a6-8dcb-e83d921408da" providerId="AD" clId="Web-{D757DD61-62BB-6D33-F674-D6041376F7B8}" dt="2022-08-24T11:32:13.956" v="44"/>
        <pc:sldMkLst>
          <pc:docMk/>
          <pc:sldMk cId="1265819240" sldId="308"/>
        </pc:sldMkLst>
        <pc:spChg chg="mod">
          <ac:chgData name="Renée Hoekstra" userId="S::rhoekstra@diversion.nl::5989f374-20c6-48a6-8dcb-e83d921408da" providerId="AD" clId="Web-{D757DD61-62BB-6D33-F674-D6041376F7B8}" dt="2022-08-24T11:26:11.400" v="40" actId="20577"/>
          <ac:spMkLst>
            <pc:docMk/>
            <pc:sldMk cId="1265819240" sldId="308"/>
            <ac:spMk id="3" creationId="{00000000-0000-0000-0000-000000000000}"/>
          </ac:spMkLst>
        </pc:spChg>
      </pc:sldChg>
      <pc:sldChg chg="ord">
        <pc:chgData name="Renée Hoekstra" userId="S::rhoekstra@diversion.nl::5989f374-20c6-48a6-8dcb-e83d921408da" providerId="AD" clId="Web-{D757DD61-62BB-6D33-F674-D6041376F7B8}" dt="2022-08-24T11:26:24.041" v="42"/>
        <pc:sldMkLst>
          <pc:docMk/>
          <pc:sldMk cId="4023480994" sldId="309"/>
        </pc:sldMkLst>
      </pc:sldChg>
      <pc:sldChg chg="modSp ord">
        <pc:chgData name="Renée Hoekstra" userId="S::rhoekstra@diversion.nl::5989f374-20c6-48a6-8dcb-e83d921408da" providerId="AD" clId="Web-{D757DD61-62BB-6D33-F674-D6041376F7B8}" dt="2022-08-24T12:02:55.763" v="247" actId="20577"/>
        <pc:sldMkLst>
          <pc:docMk/>
          <pc:sldMk cId="3060631528" sldId="310"/>
        </pc:sldMkLst>
        <pc:spChg chg="mod">
          <ac:chgData name="Renée Hoekstra" userId="S::rhoekstra@diversion.nl::5989f374-20c6-48a6-8dcb-e83d921408da" providerId="AD" clId="Web-{D757DD61-62BB-6D33-F674-D6041376F7B8}" dt="2022-08-24T12:02:55.763" v="247" actId="20577"/>
          <ac:spMkLst>
            <pc:docMk/>
            <pc:sldMk cId="3060631528" sldId="310"/>
            <ac:spMk id="3" creationId="{00000000-0000-0000-0000-000000000000}"/>
          </ac:spMkLst>
        </pc:spChg>
      </pc:sldChg>
    </pc:docChg>
  </pc:docChgLst>
  <pc:docChgLst>
    <pc:chgData name="Emma van Toorn" userId="S::etoorn@diversion.nl::4a6d5469-60ae-46bc-8d07-78d9c6e90a83" providerId="AD" clId="Web-{1DAD9DCB-1B16-9716-1990-C5F0DA4DE857}"/>
    <pc:docChg chg="modSld">
      <pc:chgData name="Emma van Toorn" userId="S::etoorn@diversion.nl::4a6d5469-60ae-46bc-8d07-78d9c6e90a83" providerId="AD" clId="Web-{1DAD9DCB-1B16-9716-1990-C5F0DA4DE857}" dt="2022-09-16T08:16:13.235" v="29"/>
      <pc:docMkLst>
        <pc:docMk/>
      </pc:docMkLst>
      <pc:sldChg chg="modSp">
        <pc:chgData name="Emma van Toorn" userId="S::etoorn@diversion.nl::4a6d5469-60ae-46bc-8d07-78d9c6e90a83" providerId="AD" clId="Web-{1DAD9DCB-1B16-9716-1990-C5F0DA4DE857}" dt="2022-09-16T06:37:39.519" v="7" actId="20577"/>
        <pc:sldMkLst>
          <pc:docMk/>
          <pc:sldMk cId="2295069715" sldId="271"/>
        </pc:sldMkLst>
        <pc:spChg chg="mod">
          <ac:chgData name="Emma van Toorn" userId="S::etoorn@diversion.nl::4a6d5469-60ae-46bc-8d07-78d9c6e90a83" providerId="AD" clId="Web-{1DAD9DCB-1B16-9716-1990-C5F0DA4DE857}" dt="2022-09-16T06:37:39.519" v="7" actId="20577"/>
          <ac:spMkLst>
            <pc:docMk/>
            <pc:sldMk cId="2295069715" sldId="271"/>
            <ac:spMk id="15" creationId="{4F0C406D-6654-9B6D-5D3E-7D14444585E5}"/>
          </ac:spMkLst>
        </pc:spChg>
      </pc:sldChg>
      <pc:sldChg chg="modSp">
        <pc:chgData name="Emma van Toorn" userId="S::etoorn@diversion.nl::4a6d5469-60ae-46bc-8d07-78d9c6e90a83" providerId="AD" clId="Web-{1DAD9DCB-1B16-9716-1990-C5F0DA4DE857}" dt="2022-09-16T06:41:40.761" v="13" actId="20577"/>
        <pc:sldMkLst>
          <pc:docMk/>
          <pc:sldMk cId="3548717671" sldId="297"/>
        </pc:sldMkLst>
        <pc:spChg chg="mod">
          <ac:chgData name="Emma van Toorn" userId="S::etoorn@diversion.nl::4a6d5469-60ae-46bc-8d07-78d9c6e90a83" providerId="AD" clId="Web-{1DAD9DCB-1B16-9716-1990-C5F0DA4DE857}" dt="2022-09-16T06:41:40.761" v="13" actId="20577"/>
          <ac:spMkLst>
            <pc:docMk/>
            <pc:sldMk cId="3548717671" sldId="297"/>
            <ac:spMk id="71682" creationId="{00000000-0000-0000-0000-000000000000}"/>
          </ac:spMkLst>
        </pc:spChg>
      </pc:sldChg>
      <pc:sldChg chg="addSp">
        <pc:chgData name="Emma van Toorn" userId="S::etoorn@diversion.nl::4a6d5469-60ae-46bc-8d07-78d9c6e90a83" providerId="AD" clId="Web-{1DAD9DCB-1B16-9716-1990-C5F0DA4DE857}" dt="2022-09-16T08:16:13.235" v="29"/>
        <pc:sldMkLst>
          <pc:docMk/>
          <pc:sldMk cId="50077872" sldId="300"/>
        </pc:sldMkLst>
        <pc:inkChg chg="add">
          <ac:chgData name="Emma van Toorn" userId="S::etoorn@diversion.nl::4a6d5469-60ae-46bc-8d07-78d9c6e90a83" providerId="AD" clId="Web-{1DAD9DCB-1B16-9716-1990-C5F0DA4DE857}" dt="2022-09-16T08:16:13.235" v="29"/>
          <ac:inkMkLst>
            <pc:docMk/>
            <pc:sldMk cId="50077872" sldId="300"/>
            <ac:inkMk id="4" creationId="{F1A4FBB0-6839-6B5B-AB86-E61A5FD50107}"/>
          </ac:inkMkLst>
        </pc:inkChg>
      </pc:sldChg>
      <pc:sldChg chg="addSp delSp modSp">
        <pc:chgData name="Emma van Toorn" userId="S::etoorn@diversion.nl::4a6d5469-60ae-46bc-8d07-78d9c6e90a83" providerId="AD" clId="Web-{1DAD9DCB-1B16-9716-1990-C5F0DA4DE857}" dt="2022-09-16T06:45:20.002" v="28"/>
        <pc:sldMkLst>
          <pc:docMk/>
          <pc:sldMk cId="1693404631" sldId="322"/>
        </pc:sldMkLst>
        <pc:picChg chg="add mod">
          <ac:chgData name="Emma van Toorn" userId="S::etoorn@diversion.nl::4a6d5469-60ae-46bc-8d07-78d9c6e90a83" providerId="AD" clId="Web-{1DAD9DCB-1B16-9716-1990-C5F0DA4DE857}" dt="2022-09-16T06:43:35.718" v="16" actId="1076"/>
          <ac:picMkLst>
            <pc:docMk/>
            <pc:sldMk cId="1693404631" sldId="322"/>
            <ac:picMk id="19" creationId="{AC978C73-51B8-441A-5E4E-9C1BF9A17D36}"/>
          </ac:picMkLst>
        </pc:picChg>
        <pc:picChg chg="del">
          <ac:chgData name="Emma van Toorn" userId="S::etoorn@diversion.nl::4a6d5469-60ae-46bc-8d07-78d9c6e90a83" providerId="AD" clId="Web-{1DAD9DCB-1B16-9716-1990-C5F0DA4DE857}" dt="2022-09-16T06:43:25.780" v="14"/>
          <ac:picMkLst>
            <pc:docMk/>
            <pc:sldMk cId="1693404631" sldId="322"/>
            <ac:picMk id="20" creationId="{15FADD24-8F9D-26EA-4747-41CEA095A1FC}"/>
          </ac:picMkLst>
        </pc:picChg>
        <pc:inkChg chg="add">
          <ac:chgData name="Emma van Toorn" userId="S::etoorn@diversion.nl::4a6d5469-60ae-46bc-8d07-78d9c6e90a83" providerId="AD" clId="Web-{1DAD9DCB-1B16-9716-1990-C5F0DA4DE857}" dt="2022-09-16T06:43:48.640" v="17"/>
          <ac:inkMkLst>
            <pc:docMk/>
            <pc:sldMk cId="1693404631" sldId="322"/>
            <ac:inkMk id="27" creationId="{F2FA9F00-4E3D-BAF1-11A0-EBBA5316AC36}"/>
          </ac:inkMkLst>
        </pc:inkChg>
        <pc:inkChg chg="add">
          <ac:chgData name="Emma van Toorn" userId="S::etoorn@diversion.nl::4a6d5469-60ae-46bc-8d07-78d9c6e90a83" providerId="AD" clId="Web-{1DAD9DCB-1B16-9716-1990-C5F0DA4DE857}" dt="2022-09-16T06:43:50.328" v="18"/>
          <ac:inkMkLst>
            <pc:docMk/>
            <pc:sldMk cId="1693404631" sldId="322"/>
            <ac:inkMk id="28" creationId="{84510B87-7B9C-A709-7644-E7636AD70786}"/>
          </ac:inkMkLst>
        </pc:inkChg>
        <pc:inkChg chg="add">
          <ac:chgData name="Emma van Toorn" userId="S::etoorn@diversion.nl::4a6d5469-60ae-46bc-8d07-78d9c6e90a83" providerId="AD" clId="Web-{1DAD9DCB-1B16-9716-1990-C5F0DA4DE857}" dt="2022-09-16T06:43:55.609" v="19"/>
          <ac:inkMkLst>
            <pc:docMk/>
            <pc:sldMk cId="1693404631" sldId="322"/>
            <ac:inkMk id="29" creationId="{7C95B5F1-92B7-F8F9-B6F3-67A7F8E21D56}"/>
          </ac:inkMkLst>
        </pc:inkChg>
        <pc:inkChg chg="add">
          <ac:chgData name="Emma van Toorn" userId="S::etoorn@diversion.nl::4a6d5469-60ae-46bc-8d07-78d9c6e90a83" providerId="AD" clId="Web-{1DAD9DCB-1B16-9716-1990-C5F0DA4DE857}" dt="2022-09-16T06:43:58.906" v="20"/>
          <ac:inkMkLst>
            <pc:docMk/>
            <pc:sldMk cId="1693404631" sldId="322"/>
            <ac:inkMk id="30" creationId="{F2E5698D-173B-0495-3719-A23C3BCBBDA9}"/>
          </ac:inkMkLst>
        </pc:inkChg>
        <pc:inkChg chg="add">
          <ac:chgData name="Emma van Toorn" userId="S::etoorn@diversion.nl::4a6d5469-60ae-46bc-8d07-78d9c6e90a83" providerId="AD" clId="Web-{1DAD9DCB-1B16-9716-1990-C5F0DA4DE857}" dt="2022-09-16T06:44:10.547" v="21"/>
          <ac:inkMkLst>
            <pc:docMk/>
            <pc:sldMk cId="1693404631" sldId="322"/>
            <ac:inkMk id="31" creationId="{9B31261A-3CA8-0B2A-D499-D92C552494B3}"/>
          </ac:inkMkLst>
        </pc:inkChg>
        <pc:inkChg chg="add">
          <ac:chgData name="Emma van Toorn" userId="S::etoorn@diversion.nl::4a6d5469-60ae-46bc-8d07-78d9c6e90a83" providerId="AD" clId="Web-{1DAD9DCB-1B16-9716-1990-C5F0DA4DE857}" dt="2022-09-16T06:44:13.844" v="22"/>
          <ac:inkMkLst>
            <pc:docMk/>
            <pc:sldMk cId="1693404631" sldId="322"/>
            <ac:inkMk id="32" creationId="{1A8259C7-D3ED-1356-0441-D1E4F8591A0C}"/>
          </ac:inkMkLst>
        </pc:inkChg>
        <pc:inkChg chg="add">
          <ac:chgData name="Emma van Toorn" userId="S::etoorn@diversion.nl::4a6d5469-60ae-46bc-8d07-78d9c6e90a83" providerId="AD" clId="Web-{1DAD9DCB-1B16-9716-1990-C5F0DA4DE857}" dt="2022-09-16T06:44:29.048" v="23"/>
          <ac:inkMkLst>
            <pc:docMk/>
            <pc:sldMk cId="1693404631" sldId="322"/>
            <ac:inkMk id="33" creationId="{8E38D274-0F9B-8A66-921F-0087A26B36C7}"/>
          </ac:inkMkLst>
        </pc:inkChg>
        <pc:inkChg chg="add">
          <ac:chgData name="Emma van Toorn" userId="S::etoorn@diversion.nl::4a6d5469-60ae-46bc-8d07-78d9c6e90a83" providerId="AD" clId="Web-{1DAD9DCB-1B16-9716-1990-C5F0DA4DE857}" dt="2022-09-16T06:44:31.970" v="24"/>
          <ac:inkMkLst>
            <pc:docMk/>
            <pc:sldMk cId="1693404631" sldId="322"/>
            <ac:inkMk id="34" creationId="{51A874B1-F4A2-69A1-B308-655BDEF0B5DE}"/>
          </ac:inkMkLst>
        </pc:inkChg>
        <pc:inkChg chg="add del">
          <ac:chgData name="Emma van Toorn" userId="S::etoorn@diversion.nl::4a6d5469-60ae-46bc-8d07-78d9c6e90a83" providerId="AD" clId="Web-{1DAD9DCB-1B16-9716-1990-C5F0DA4DE857}" dt="2022-09-16T06:45:04.424" v="26"/>
          <ac:inkMkLst>
            <pc:docMk/>
            <pc:sldMk cId="1693404631" sldId="322"/>
            <ac:inkMk id="35" creationId="{9B61BC06-DDA6-9A8D-70F7-1EBFC2A783E7}"/>
          </ac:inkMkLst>
        </pc:inkChg>
        <pc:inkChg chg="add">
          <ac:chgData name="Emma van Toorn" userId="S::etoorn@diversion.nl::4a6d5469-60ae-46bc-8d07-78d9c6e90a83" providerId="AD" clId="Web-{1DAD9DCB-1B16-9716-1990-C5F0DA4DE857}" dt="2022-09-16T06:45:17.690" v="27"/>
          <ac:inkMkLst>
            <pc:docMk/>
            <pc:sldMk cId="1693404631" sldId="322"/>
            <ac:inkMk id="36" creationId="{604AED62-F4DD-AFA5-DEAF-27A3FE25E44B}"/>
          </ac:inkMkLst>
        </pc:inkChg>
        <pc:inkChg chg="add">
          <ac:chgData name="Emma van Toorn" userId="S::etoorn@diversion.nl::4a6d5469-60ae-46bc-8d07-78d9c6e90a83" providerId="AD" clId="Web-{1DAD9DCB-1B16-9716-1990-C5F0DA4DE857}" dt="2022-09-16T06:45:20.002" v="28"/>
          <ac:inkMkLst>
            <pc:docMk/>
            <pc:sldMk cId="1693404631" sldId="322"/>
            <ac:inkMk id="37" creationId="{C7C9553B-3357-E30E-29C5-F282C901BE90}"/>
          </ac:inkMkLst>
        </pc:inkChg>
      </pc:sldChg>
    </pc:docChg>
  </pc:docChgLst>
  <pc:docChgLst>
    <pc:chgData name="Renée Hoekstra" userId="S::rhoekstra@diversion.nl::5989f374-20c6-48a6-8dcb-e83d921408da" providerId="AD" clId="Web-{D4BB3981-56E3-82FC-6A0C-418B451FD92F}"/>
    <pc:docChg chg="addSld delSld modSld sldOrd">
      <pc:chgData name="Renée Hoekstra" userId="S::rhoekstra@diversion.nl::5989f374-20c6-48a6-8dcb-e83d921408da" providerId="AD" clId="Web-{D4BB3981-56E3-82FC-6A0C-418B451FD92F}" dt="2022-08-23T08:37:32.745" v="1384" actId="20577"/>
      <pc:docMkLst>
        <pc:docMk/>
      </pc:docMkLst>
      <pc:sldChg chg="modSp ord modNotes">
        <pc:chgData name="Renée Hoekstra" userId="S::rhoekstra@diversion.nl::5989f374-20c6-48a6-8dcb-e83d921408da" providerId="AD" clId="Web-{D4BB3981-56E3-82FC-6A0C-418B451FD92F}" dt="2022-08-23T08:11:54.386" v="427" actId="20577"/>
        <pc:sldMkLst>
          <pc:docMk/>
          <pc:sldMk cId="3672439896" sldId="272"/>
        </pc:sldMkLst>
        <pc:spChg chg="mod">
          <ac:chgData name="Renée Hoekstra" userId="S::rhoekstra@diversion.nl::5989f374-20c6-48a6-8dcb-e83d921408da" providerId="AD" clId="Web-{D4BB3981-56E3-82FC-6A0C-418B451FD92F}" dt="2022-08-23T08:11:54.386" v="427" actId="20577"/>
          <ac:spMkLst>
            <pc:docMk/>
            <pc:sldMk cId="3672439896" sldId="272"/>
            <ac:spMk id="6" creationId="{00000000-0000-0000-0000-000000000000}"/>
          </ac:spMkLst>
        </pc:spChg>
        <pc:spChg chg="mod">
          <ac:chgData name="Renée Hoekstra" userId="S::rhoekstra@diversion.nl::5989f374-20c6-48a6-8dcb-e83d921408da" providerId="AD" clId="Web-{D4BB3981-56E3-82FC-6A0C-418B451FD92F}" dt="2022-08-23T08:11:39.167" v="423" actId="20577"/>
          <ac:spMkLst>
            <pc:docMk/>
            <pc:sldMk cId="3672439896" sldId="272"/>
            <ac:spMk id="7" creationId="{00000000-0000-0000-0000-000000000000}"/>
          </ac:spMkLst>
        </pc:spChg>
      </pc:sldChg>
      <pc:sldChg chg="del">
        <pc:chgData name="Renée Hoekstra" userId="S::rhoekstra@diversion.nl::5989f374-20c6-48a6-8dcb-e83d921408da" providerId="AD" clId="Web-{D4BB3981-56E3-82FC-6A0C-418B451FD92F}" dt="2022-08-23T07:48:44.345" v="51"/>
        <pc:sldMkLst>
          <pc:docMk/>
          <pc:sldMk cId="2308729631" sldId="273"/>
        </pc:sldMkLst>
      </pc:sldChg>
      <pc:sldChg chg="del">
        <pc:chgData name="Renée Hoekstra" userId="S::rhoekstra@diversion.nl::5989f374-20c6-48a6-8dcb-e83d921408da" providerId="AD" clId="Web-{D4BB3981-56E3-82FC-6A0C-418B451FD92F}" dt="2022-08-23T08:36:04.664" v="1370"/>
        <pc:sldMkLst>
          <pc:docMk/>
          <pc:sldMk cId="1940651522" sldId="274"/>
        </pc:sldMkLst>
      </pc:sldChg>
      <pc:sldChg chg="modSp ord modNotes">
        <pc:chgData name="Renée Hoekstra" userId="S::rhoekstra@diversion.nl::5989f374-20c6-48a6-8dcb-e83d921408da" providerId="AD" clId="Web-{D4BB3981-56E3-82FC-6A0C-418B451FD92F}" dt="2022-08-23T08:11:48.870" v="426" actId="20577"/>
        <pc:sldMkLst>
          <pc:docMk/>
          <pc:sldMk cId="640511957" sldId="275"/>
        </pc:sldMkLst>
        <pc:spChg chg="mod">
          <ac:chgData name="Renée Hoekstra" userId="S::rhoekstra@diversion.nl::5989f374-20c6-48a6-8dcb-e83d921408da" providerId="AD" clId="Web-{D4BB3981-56E3-82FC-6A0C-418B451FD92F}" dt="2022-08-23T08:11:48.870" v="426" actId="20577"/>
          <ac:spMkLst>
            <pc:docMk/>
            <pc:sldMk cId="640511957" sldId="275"/>
            <ac:spMk id="6" creationId="{00000000-0000-0000-0000-000000000000}"/>
          </ac:spMkLst>
        </pc:spChg>
        <pc:spChg chg="mod">
          <ac:chgData name="Renée Hoekstra" userId="S::rhoekstra@diversion.nl::5989f374-20c6-48a6-8dcb-e83d921408da" providerId="AD" clId="Web-{D4BB3981-56E3-82FC-6A0C-418B451FD92F}" dt="2022-08-23T08:11:45.714" v="425" actId="20577"/>
          <ac:spMkLst>
            <pc:docMk/>
            <pc:sldMk cId="640511957" sldId="275"/>
            <ac:spMk id="7" creationId="{00000000-0000-0000-0000-000000000000}"/>
          </ac:spMkLst>
        </pc:spChg>
      </pc:sldChg>
      <pc:sldChg chg="addSp modSp add">
        <pc:chgData name="Renée Hoekstra" userId="S::rhoekstra@diversion.nl::5989f374-20c6-48a6-8dcb-e83d921408da" providerId="AD" clId="Web-{D4BB3981-56E3-82FC-6A0C-418B451FD92F}" dt="2022-08-23T08:34:43.771" v="1369" actId="1076"/>
        <pc:sldMkLst>
          <pc:docMk/>
          <pc:sldMk cId="2676406525" sldId="276"/>
        </pc:sldMkLst>
        <pc:spChg chg="mod">
          <ac:chgData name="Renée Hoekstra" userId="S::rhoekstra@diversion.nl::5989f374-20c6-48a6-8dcb-e83d921408da" providerId="AD" clId="Web-{D4BB3981-56E3-82FC-6A0C-418B451FD92F}" dt="2022-08-23T08:33:46.175" v="1362" actId="20577"/>
          <ac:spMkLst>
            <pc:docMk/>
            <pc:sldMk cId="2676406525" sldId="276"/>
            <ac:spMk id="5" creationId="{00000000-0000-0000-0000-000000000000}"/>
          </ac:spMkLst>
        </pc:spChg>
        <pc:spChg chg="mod">
          <ac:chgData name="Renée Hoekstra" userId="S::rhoekstra@diversion.nl::5989f374-20c6-48a6-8dcb-e83d921408da" providerId="AD" clId="Web-{D4BB3981-56E3-82FC-6A0C-418B451FD92F}" dt="2022-08-23T08:31:46.531" v="1330" actId="20577"/>
          <ac:spMkLst>
            <pc:docMk/>
            <pc:sldMk cId="2676406525" sldId="276"/>
            <ac:spMk id="6" creationId="{00000000-0000-0000-0000-000000000000}"/>
          </ac:spMkLst>
        </pc:spChg>
        <pc:picChg chg="add mod">
          <ac:chgData name="Renée Hoekstra" userId="S::rhoekstra@diversion.nl::5989f374-20c6-48a6-8dcb-e83d921408da" providerId="AD" clId="Web-{D4BB3981-56E3-82FC-6A0C-418B451FD92F}" dt="2022-08-23T08:34:23.426" v="1367" actId="1076"/>
          <ac:picMkLst>
            <pc:docMk/>
            <pc:sldMk cId="2676406525" sldId="276"/>
            <ac:picMk id="2" creationId="{46E8F722-01AF-C0D8-992B-A7A2D931EC28}"/>
          </ac:picMkLst>
        </pc:picChg>
        <pc:picChg chg="add mod">
          <ac:chgData name="Renée Hoekstra" userId="S::rhoekstra@diversion.nl::5989f374-20c6-48a6-8dcb-e83d921408da" providerId="AD" clId="Web-{D4BB3981-56E3-82FC-6A0C-418B451FD92F}" dt="2022-08-23T08:34:43.771" v="1369" actId="1076"/>
          <ac:picMkLst>
            <pc:docMk/>
            <pc:sldMk cId="2676406525" sldId="276"/>
            <ac:picMk id="3" creationId="{7FF1372B-B4DD-EB93-1888-68A49150B722}"/>
          </ac:picMkLst>
        </pc:picChg>
      </pc:sldChg>
      <pc:sldChg chg="add del">
        <pc:chgData name="Renée Hoekstra" userId="S::rhoekstra@diversion.nl::5989f374-20c6-48a6-8dcb-e83d921408da" providerId="AD" clId="Web-{D4BB3981-56E3-82FC-6A0C-418B451FD92F}" dt="2022-08-23T08:31:32.468" v="1317"/>
        <pc:sldMkLst>
          <pc:docMk/>
          <pc:sldMk cId="785780345" sldId="277"/>
        </pc:sldMkLst>
      </pc:sldChg>
      <pc:sldChg chg="add del">
        <pc:chgData name="Renée Hoekstra" userId="S::rhoekstra@diversion.nl::5989f374-20c6-48a6-8dcb-e83d921408da" providerId="AD" clId="Web-{D4BB3981-56E3-82FC-6A0C-418B451FD92F}" dt="2022-08-23T08:31:30.812" v="1316"/>
        <pc:sldMkLst>
          <pc:docMk/>
          <pc:sldMk cId="3962525603" sldId="278"/>
        </pc:sldMkLst>
      </pc:sldChg>
      <pc:sldChg chg="add del">
        <pc:chgData name="Renée Hoekstra" userId="S::rhoekstra@diversion.nl::5989f374-20c6-48a6-8dcb-e83d921408da" providerId="AD" clId="Web-{D4BB3981-56E3-82FC-6A0C-418B451FD92F}" dt="2022-08-23T08:31:25.140" v="1315"/>
        <pc:sldMkLst>
          <pc:docMk/>
          <pc:sldMk cId="3575810714" sldId="279"/>
        </pc:sldMkLst>
      </pc:sldChg>
      <pc:sldChg chg="add del">
        <pc:chgData name="Renée Hoekstra" userId="S::rhoekstra@diversion.nl::5989f374-20c6-48a6-8dcb-e83d921408da" providerId="AD" clId="Web-{D4BB3981-56E3-82FC-6A0C-418B451FD92F}" dt="2022-08-23T08:31:21.921" v="1313"/>
        <pc:sldMkLst>
          <pc:docMk/>
          <pc:sldMk cId="3555309572" sldId="280"/>
        </pc:sldMkLst>
      </pc:sldChg>
      <pc:sldChg chg="add del ord">
        <pc:chgData name="Renée Hoekstra" userId="S::rhoekstra@diversion.nl::5989f374-20c6-48a6-8dcb-e83d921408da" providerId="AD" clId="Web-{D4BB3981-56E3-82FC-6A0C-418B451FD92F}" dt="2022-08-23T08:31:23.577" v="1314"/>
        <pc:sldMkLst>
          <pc:docMk/>
          <pc:sldMk cId="4167354013" sldId="281"/>
        </pc:sldMkLst>
      </pc:sldChg>
      <pc:sldChg chg="add del">
        <pc:chgData name="Renée Hoekstra" userId="S::rhoekstra@diversion.nl::5989f374-20c6-48a6-8dcb-e83d921408da" providerId="AD" clId="Web-{D4BB3981-56E3-82FC-6A0C-418B451FD92F}" dt="2022-08-23T08:31:19.765" v="1312"/>
        <pc:sldMkLst>
          <pc:docMk/>
          <pc:sldMk cId="3221300585" sldId="282"/>
        </pc:sldMkLst>
      </pc:sldChg>
      <pc:sldChg chg="add del">
        <pc:chgData name="Renée Hoekstra" userId="S::rhoekstra@diversion.nl::5989f374-20c6-48a6-8dcb-e83d921408da" providerId="AD" clId="Web-{D4BB3981-56E3-82FC-6A0C-418B451FD92F}" dt="2022-08-23T08:31:18.468" v="1311"/>
        <pc:sldMkLst>
          <pc:docMk/>
          <pc:sldMk cId="929540701" sldId="283"/>
        </pc:sldMkLst>
      </pc:sldChg>
      <pc:sldChg chg="add del">
        <pc:chgData name="Renée Hoekstra" userId="S::rhoekstra@diversion.nl::5989f374-20c6-48a6-8dcb-e83d921408da" providerId="AD" clId="Web-{D4BB3981-56E3-82FC-6A0C-418B451FD92F}" dt="2022-08-23T08:31:16.686" v="1310"/>
        <pc:sldMkLst>
          <pc:docMk/>
          <pc:sldMk cId="998863596" sldId="284"/>
        </pc:sldMkLst>
      </pc:sldChg>
      <pc:sldChg chg="add del">
        <pc:chgData name="Renée Hoekstra" userId="S::rhoekstra@diversion.nl::5989f374-20c6-48a6-8dcb-e83d921408da" providerId="AD" clId="Web-{D4BB3981-56E3-82FC-6A0C-418B451FD92F}" dt="2022-08-23T08:31:15.202" v="1309"/>
        <pc:sldMkLst>
          <pc:docMk/>
          <pc:sldMk cId="1626259662" sldId="285"/>
        </pc:sldMkLst>
      </pc:sldChg>
      <pc:sldChg chg="add del">
        <pc:chgData name="Renée Hoekstra" userId="S::rhoekstra@diversion.nl::5989f374-20c6-48a6-8dcb-e83d921408da" providerId="AD" clId="Web-{D4BB3981-56E3-82FC-6A0C-418B451FD92F}" dt="2022-08-23T08:31:14.061" v="1308"/>
        <pc:sldMkLst>
          <pc:docMk/>
          <pc:sldMk cId="1934010653" sldId="286"/>
        </pc:sldMkLst>
      </pc:sldChg>
      <pc:sldChg chg="add del">
        <pc:chgData name="Renée Hoekstra" userId="S::rhoekstra@diversion.nl::5989f374-20c6-48a6-8dcb-e83d921408da" providerId="AD" clId="Web-{D4BB3981-56E3-82FC-6A0C-418B451FD92F}" dt="2022-08-23T08:31:12.718" v="1307"/>
        <pc:sldMkLst>
          <pc:docMk/>
          <pc:sldMk cId="4163680166" sldId="287"/>
        </pc:sldMkLst>
      </pc:sldChg>
      <pc:sldChg chg="add del">
        <pc:chgData name="Renée Hoekstra" userId="S::rhoekstra@diversion.nl::5989f374-20c6-48a6-8dcb-e83d921408da" providerId="AD" clId="Web-{D4BB3981-56E3-82FC-6A0C-418B451FD92F}" dt="2022-08-23T08:31:11.171" v="1306"/>
        <pc:sldMkLst>
          <pc:docMk/>
          <pc:sldMk cId="3589042681" sldId="288"/>
        </pc:sldMkLst>
      </pc:sldChg>
      <pc:sldChg chg="add del">
        <pc:chgData name="Renée Hoekstra" userId="S::rhoekstra@diversion.nl::5989f374-20c6-48a6-8dcb-e83d921408da" providerId="AD" clId="Web-{D4BB3981-56E3-82FC-6A0C-418B451FD92F}" dt="2022-08-23T08:31:09.655" v="1305"/>
        <pc:sldMkLst>
          <pc:docMk/>
          <pc:sldMk cId="3175903788" sldId="289"/>
        </pc:sldMkLst>
      </pc:sldChg>
      <pc:sldChg chg="add del">
        <pc:chgData name="Renée Hoekstra" userId="S::rhoekstra@diversion.nl::5989f374-20c6-48a6-8dcb-e83d921408da" providerId="AD" clId="Web-{D4BB3981-56E3-82FC-6A0C-418B451FD92F}" dt="2022-08-23T08:31:06.186" v="1304"/>
        <pc:sldMkLst>
          <pc:docMk/>
          <pc:sldMk cId="3969614589" sldId="290"/>
        </pc:sldMkLst>
      </pc:sldChg>
      <pc:sldChg chg="add del">
        <pc:chgData name="Renée Hoekstra" userId="S::rhoekstra@diversion.nl::5989f374-20c6-48a6-8dcb-e83d921408da" providerId="AD" clId="Web-{D4BB3981-56E3-82FC-6A0C-418B451FD92F}" dt="2022-08-23T08:31:04.545" v="1303"/>
        <pc:sldMkLst>
          <pc:docMk/>
          <pc:sldMk cId="2259406417" sldId="291"/>
        </pc:sldMkLst>
      </pc:sldChg>
      <pc:sldChg chg="add del">
        <pc:chgData name="Renée Hoekstra" userId="S::rhoekstra@diversion.nl::5989f374-20c6-48a6-8dcb-e83d921408da" providerId="AD" clId="Web-{D4BB3981-56E3-82FC-6A0C-418B451FD92F}" dt="2022-08-23T08:31:02.874" v="1302"/>
        <pc:sldMkLst>
          <pc:docMk/>
          <pc:sldMk cId="223294304" sldId="292"/>
        </pc:sldMkLst>
      </pc:sldChg>
      <pc:sldChg chg="add">
        <pc:chgData name="Renée Hoekstra" userId="S::rhoekstra@diversion.nl::5989f374-20c6-48a6-8dcb-e83d921408da" providerId="AD" clId="Web-{D4BB3981-56E3-82FC-6A0C-418B451FD92F}" dt="2022-08-23T07:44:09.774" v="17"/>
        <pc:sldMkLst>
          <pc:docMk/>
          <pc:sldMk cId="3328845009" sldId="293"/>
        </pc:sldMkLst>
      </pc:sldChg>
      <pc:sldChg chg="add">
        <pc:chgData name="Renée Hoekstra" userId="S::rhoekstra@diversion.nl::5989f374-20c6-48a6-8dcb-e83d921408da" providerId="AD" clId="Web-{D4BB3981-56E3-82FC-6A0C-418B451FD92F}" dt="2022-08-23T07:44:09.805" v="18"/>
        <pc:sldMkLst>
          <pc:docMk/>
          <pc:sldMk cId="3110751854" sldId="294"/>
        </pc:sldMkLst>
      </pc:sldChg>
      <pc:sldChg chg="add">
        <pc:chgData name="Renée Hoekstra" userId="S::rhoekstra@diversion.nl::5989f374-20c6-48a6-8dcb-e83d921408da" providerId="AD" clId="Web-{D4BB3981-56E3-82FC-6A0C-418B451FD92F}" dt="2022-08-23T07:44:09.852" v="19"/>
        <pc:sldMkLst>
          <pc:docMk/>
          <pc:sldMk cId="3172487539" sldId="295"/>
        </pc:sldMkLst>
      </pc:sldChg>
      <pc:sldChg chg="add">
        <pc:chgData name="Renée Hoekstra" userId="S::rhoekstra@diversion.nl::5989f374-20c6-48a6-8dcb-e83d921408da" providerId="AD" clId="Web-{D4BB3981-56E3-82FC-6A0C-418B451FD92F}" dt="2022-08-23T07:44:09.899" v="20"/>
        <pc:sldMkLst>
          <pc:docMk/>
          <pc:sldMk cId="4082112178" sldId="296"/>
        </pc:sldMkLst>
      </pc:sldChg>
      <pc:sldChg chg="add">
        <pc:chgData name="Renée Hoekstra" userId="S::rhoekstra@diversion.nl::5989f374-20c6-48a6-8dcb-e83d921408da" providerId="AD" clId="Web-{D4BB3981-56E3-82FC-6A0C-418B451FD92F}" dt="2022-08-23T07:44:09.962" v="21"/>
        <pc:sldMkLst>
          <pc:docMk/>
          <pc:sldMk cId="3548717671" sldId="297"/>
        </pc:sldMkLst>
      </pc:sldChg>
      <pc:sldChg chg="add">
        <pc:chgData name="Renée Hoekstra" userId="S::rhoekstra@diversion.nl::5989f374-20c6-48a6-8dcb-e83d921408da" providerId="AD" clId="Web-{D4BB3981-56E3-82FC-6A0C-418B451FD92F}" dt="2022-08-23T07:44:09.993" v="22"/>
        <pc:sldMkLst>
          <pc:docMk/>
          <pc:sldMk cId="2450897868" sldId="298"/>
        </pc:sldMkLst>
      </pc:sldChg>
      <pc:sldChg chg="add">
        <pc:chgData name="Renée Hoekstra" userId="S::rhoekstra@diversion.nl::5989f374-20c6-48a6-8dcb-e83d921408da" providerId="AD" clId="Web-{D4BB3981-56E3-82FC-6A0C-418B451FD92F}" dt="2022-08-23T07:44:10.040" v="23"/>
        <pc:sldMkLst>
          <pc:docMk/>
          <pc:sldMk cId="3991408211" sldId="299"/>
        </pc:sldMkLst>
      </pc:sldChg>
      <pc:sldChg chg="modSp add">
        <pc:chgData name="Renée Hoekstra" userId="S::rhoekstra@diversion.nl::5989f374-20c6-48a6-8dcb-e83d921408da" providerId="AD" clId="Web-{D4BB3981-56E3-82FC-6A0C-418B451FD92F}" dt="2022-08-23T08:14:15.453" v="457" actId="20577"/>
        <pc:sldMkLst>
          <pc:docMk/>
          <pc:sldMk cId="50077872" sldId="300"/>
        </pc:sldMkLst>
        <pc:spChg chg="mod">
          <ac:chgData name="Renée Hoekstra" userId="S::rhoekstra@diversion.nl::5989f374-20c6-48a6-8dcb-e83d921408da" providerId="AD" clId="Web-{D4BB3981-56E3-82FC-6A0C-418B451FD92F}" dt="2022-08-23T08:14:15.453" v="457" actId="20577"/>
          <ac:spMkLst>
            <pc:docMk/>
            <pc:sldMk cId="50077872" sldId="300"/>
            <ac:spMk id="3" creationId="{00000000-0000-0000-0000-000000000000}"/>
          </ac:spMkLst>
        </pc:spChg>
        <pc:spChg chg="mod">
          <ac:chgData name="Renée Hoekstra" userId="S::rhoekstra@diversion.nl::5989f374-20c6-48a6-8dcb-e83d921408da" providerId="AD" clId="Web-{D4BB3981-56E3-82FC-6A0C-418B451FD92F}" dt="2022-08-23T08:12:45.950" v="440" actId="20577"/>
          <ac:spMkLst>
            <pc:docMk/>
            <pc:sldMk cId="50077872" sldId="300"/>
            <ac:spMk id="5" creationId="{6DDA81AA-03E1-49C2-98FB-482EB0910E27}"/>
          </ac:spMkLst>
        </pc:spChg>
      </pc:sldChg>
      <pc:sldChg chg="modSp add">
        <pc:chgData name="Renée Hoekstra" userId="S::rhoekstra@diversion.nl::5989f374-20c6-48a6-8dcb-e83d921408da" providerId="AD" clId="Web-{D4BB3981-56E3-82FC-6A0C-418B451FD92F}" dt="2022-08-23T08:13:31.342" v="447" actId="20577"/>
        <pc:sldMkLst>
          <pc:docMk/>
          <pc:sldMk cId="817186231" sldId="301"/>
        </pc:sldMkLst>
        <pc:spChg chg="mod">
          <ac:chgData name="Renée Hoekstra" userId="S::rhoekstra@diversion.nl::5989f374-20c6-48a6-8dcb-e83d921408da" providerId="AD" clId="Web-{D4BB3981-56E3-82FC-6A0C-418B451FD92F}" dt="2022-08-23T08:13:31.342" v="447" actId="20577"/>
          <ac:spMkLst>
            <pc:docMk/>
            <pc:sldMk cId="817186231" sldId="301"/>
            <ac:spMk id="3" creationId="{00000000-0000-0000-0000-000000000000}"/>
          </ac:spMkLst>
        </pc:spChg>
        <pc:spChg chg="mod">
          <ac:chgData name="Renée Hoekstra" userId="S::rhoekstra@diversion.nl::5989f374-20c6-48a6-8dcb-e83d921408da" providerId="AD" clId="Web-{D4BB3981-56E3-82FC-6A0C-418B451FD92F}" dt="2022-08-23T08:12:41.247" v="439" actId="20577"/>
          <ac:spMkLst>
            <pc:docMk/>
            <pc:sldMk cId="817186231" sldId="301"/>
            <ac:spMk id="5" creationId="{6DDA81AA-03E1-49C2-98FB-482EB0910E27}"/>
          </ac:spMkLst>
        </pc:spChg>
      </pc:sldChg>
      <pc:sldChg chg="modSp add mod setBg">
        <pc:chgData name="Renée Hoekstra" userId="S::rhoekstra@diversion.nl::5989f374-20c6-48a6-8dcb-e83d921408da" providerId="AD" clId="Web-{D4BB3981-56E3-82FC-6A0C-418B451FD92F}" dt="2022-08-23T08:30:36.295" v="1301" actId="20577"/>
        <pc:sldMkLst>
          <pc:docMk/>
          <pc:sldMk cId="1743918936" sldId="302"/>
        </pc:sldMkLst>
        <pc:spChg chg="mod">
          <ac:chgData name="Renée Hoekstra" userId="S::rhoekstra@diversion.nl::5989f374-20c6-48a6-8dcb-e83d921408da" providerId="AD" clId="Web-{D4BB3981-56E3-82FC-6A0C-418B451FD92F}" dt="2022-08-23T08:10:40.290" v="393" actId="20577"/>
          <ac:spMkLst>
            <pc:docMk/>
            <pc:sldMk cId="1743918936" sldId="302"/>
            <ac:spMk id="15" creationId="{00000000-0000-0000-0000-000000000000}"/>
          </ac:spMkLst>
        </pc:spChg>
        <pc:spChg chg="mod">
          <ac:chgData name="Renée Hoekstra" userId="S::rhoekstra@diversion.nl::5989f374-20c6-48a6-8dcb-e83d921408da" providerId="AD" clId="Web-{D4BB3981-56E3-82FC-6A0C-418B451FD92F}" dt="2022-08-23T08:29:47.981" v="1287" actId="20577"/>
          <ac:spMkLst>
            <pc:docMk/>
            <pc:sldMk cId="1743918936" sldId="302"/>
            <ac:spMk id="17" creationId="{00000000-0000-0000-0000-000000000000}"/>
          </ac:spMkLst>
        </pc:spChg>
        <pc:spChg chg="mod">
          <ac:chgData name="Renée Hoekstra" userId="S::rhoekstra@diversion.nl::5989f374-20c6-48a6-8dcb-e83d921408da" providerId="AD" clId="Web-{D4BB3981-56E3-82FC-6A0C-418B451FD92F}" dt="2022-08-23T08:30:19.419" v="1289" actId="20577"/>
          <ac:spMkLst>
            <pc:docMk/>
            <pc:sldMk cId="1743918936" sldId="302"/>
            <ac:spMk id="19" creationId="{00000000-0000-0000-0000-000000000000}"/>
          </ac:spMkLst>
        </pc:spChg>
        <pc:spChg chg="mod">
          <ac:chgData name="Renée Hoekstra" userId="S::rhoekstra@diversion.nl::5989f374-20c6-48a6-8dcb-e83d921408da" providerId="AD" clId="Web-{D4BB3981-56E3-82FC-6A0C-418B451FD92F}" dt="2022-08-23T08:30:36.295" v="1301" actId="20577"/>
          <ac:spMkLst>
            <pc:docMk/>
            <pc:sldMk cId="1743918936" sldId="302"/>
            <ac:spMk id="21" creationId="{00000000-0000-0000-0000-000000000000}"/>
          </ac:spMkLst>
        </pc:spChg>
        <pc:spChg chg="mod">
          <ac:chgData name="Renée Hoekstra" userId="S::rhoekstra@diversion.nl::5989f374-20c6-48a6-8dcb-e83d921408da" providerId="AD" clId="Web-{D4BB3981-56E3-82FC-6A0C-418B451FD92F}" dt="2022-08-23T08:03:00.058" v="256" actId="20577"/>
          <ac:spMkLst>
            <pc:docMk/>
            <pc:sldMk cId="1743918936" sldId="302"/>
            <ac:spMk id="33" creationId="{00000000-0000-0000-0000-000000000000}"/>
          </ac:spMkLst>
        </pc:spChg>
      </pc:sldChg>
      <pc:sldChg chg="add del">
        <pc:chgData name="Renée Hoekstra" userId="S::rhoekstra@diversion.nl::5989f374-20c6-48a6-8dcb-e83d921408da" providerId="AD" clId="Web-{D4BB3981-56E3-82FC-6A0C-418B451FD92F}" dt="2022-08-23T07:56:46.094" v="254"/>
        <pc:sldMkLst>
          <pc:docMk/>
          <pc:sldMk cId="1520909573" sldId="303"/>
        </pc:sldMkLst>
      </pc:sldChg>
      <pc:sldChg chg="add del">
        <pc:chgData name="Renée Hoekstra" userId="S::rhoekstra@diversion.nl::5989f374-20c6-48a6-8dcb-e83d921408da" providerId="AD" clId="Web-{D4BB3981-56E3-82FC-6A0C-418B451FD92F}" dt="2022-08-23T08:10:20.368" v="388"/>
        <pc:sldMkLst>
          <pc:docMk/>
          <pc:sldMk cId="1103768563" sldId="304"/>
        </pc:sldMkLst>
      </pc:sldChg>
      <pc:sldChg chg="add del">
        <pc:chgData name="Renée Hoekstra" userId="S::rhoekstra@diversion.nl::5989f374-20c6-48a6-8dcb-e83d921408da" providerId="AD" clId="Web-{D4BB3981-56E3-82FC-6A0C-418B451FD92F}" dt="2022-08-23T07:56:55.563" v="255"/>
        <pc:sldMkLst>
          <pc:docMk/>
          <pc:sldMk cId="1921203869" sldId="305"/>
        </pc:sldMkLst>
      </pc:sldChg>
      <pc:sldChg chg="modSp add del">
        <pc:chgData name="Renée Hoekstra" userId="S::rhoekstra@diversion.nl::5989f374-20c6-48a6-8dcb-e83d921408da" providerId="AD" clId="Web-{D4BB3981-56E3-82FC-6A0C-418B451FD92F}" dt="2022-08-23T07:45:38.324" v="46"/>
        <pc:sldMkLst>
          <pc:docMk/>
          <pc:sldMk cId="1384912910" sldId="306"/>
        </pc:sldMkLst>
        <pc:spChg chg="mod">
          <ac:chgData name="Renée Hoekstra" userId="S::rhoekstra@diversion.nl::5989f374-20c6-48a6-8dcb-e83d921408da" providerId="AD" clId="Web-{D4BB3981-56E3-82FC-6A0C-418B451FD92F}" dt="2022-08-23T07:45:27.964" v="45" actId="20577"/>
          <ac:spMkLst>
            <pc:docMk/>
            <pc:sldMk cId="1384912910" sldId="306"/>
            <ac:spMk id="2" creationId="{00000000-0000-0000-0000-000000000000}"/>
          </ac:spMkLst>
        </pc:spChg>
      </pc:sldChg>
      <pc:sldChg chg="add">
        <pc:chgData name="Renée Hoekstra" userId="S::rhoekstra@diversion.nl::5989f374-20c6-48a6-8dcb-e83d921408da" providerId="AD" clId="Web-{D4BB3981-56E3-82FC-6A0C-418B451FD92F}" dt="2022-08-23T07:44:10.321" v="31"/>
        <pc:sldMkLst>
          <pc:docMk/>
          <pc:sldMk cId="2776861712" sldId="307"/>
        </pc:sldMkLst>
      </pc:sldChg>
      <pc:sldChg chg="modSp add replId modNotes">
        <pc:chgData name="Renée Hoekstra" userId="S::rhoekstra@diversion.nl::5989f374-20c6-48a6-8dcb-e83d921408da" providerId="AD" clId="Web-{D4BB3981-56E3-82FC-6A0C-418B451FD92F}" dt="2022-08-23T08:18:20.320" v="601"/>
        <pc:sldMkLst>
          <pc:docMk/>
          <pc:sldMk cId="1265819240" sldId="308"/>
        </pc:sldMkLst>
        <pc:spChg chg="mod">
          <ac:chgData name="Renée Hoekstra" userId="S::rhoekstra@diversion.nl::5989f374-20c6-48a6-8dcb-e83d921408da" providerId="AD" clId="Web-{D4BB3981-56E3-82FC-6A0C-418B451FD92F}" dt="2022-08-23T08:18:05.882" v="592" actId="20577"/>
          <ac:spMkLst>
            <pc:docMk/>
            <pc:sldMk cId="1265819240" sldId="308"/>
            <ac:spMk id="3" creationId="{00000000-0000-0000-0000-000000000000}"/>
          </ac:spMkLst>
        </pc:spChg>
        <pc:spChg chg="mod">
          <ac:chgData name="Renée Hoekstra" userId="S::rhoekstra@diversion.nl::5989f374-20c6-48a6-8dcb-e83d921408da" providerId="AD" clId="Web-{D4BB3981-56E3-82FC-6A0C-418B451FD92F}" dt="2022-08-23T08:12:38.028" v="438" actId="20577"/>
          <ac:spMkLst>
            <pc:docMk/>
            <pc:sldMk cId="1265819240" sldId="308"/>
            <ac:spMk id="5" creationId="{6DDA81AA-03E1-49C2-98FB-482EB0910E27}"/>
          </ac:spMkLst>
        </pc:spChg>
      </pc:sldChg>
      <pc:sldChg chg="modSp add replId modNotes">
        <pc:chgData name="Renée Hoekstra" userId="S::rhoekstra@diversion.nl::5989f374-20c6-48a6-8dcb-e83d921408da" providerId="AD" clId="Web-{D4BB3981-56E3-82FC-6A0C-418B451FD92F}" dt="2022-08-23T08:26:19.006" v="1081"/>
        <pc:sldMkLst>
          <pc:docMk/>
          <pc:sldMk cId="4023480994" sldId="309"/>
        </pc:sldMkLst>
        <pc:spChg chg="mod">
          <ac:chgData name="Renée Hoekstra" userId="S::rhoekstra@diversion.nl::5989f374-20c6-48a6-8dcb-e83d921408da" providerId="AD" clId="Web-{D4BB3981-56E3-82FC-6A0C-418B451FD92F}" dt="2022-08-23T08:23:09.266" v="729" actId="20577"/>
          <ac:spMkLst>
            <pc:docMk/>
            <pc:sldMk cId="4023480994" sldId="309"/>
            <ac:spMk id="3" creationId="{00000000-0000-0000-0000-000000000000}"/>
          </ac:spMkLst>
        </pc:spChg>
        <pc:spChg chg="mod">
          <ac:chgData name="Renée Hoekstra" userId="S::rhoekstra@diversion.nl::5989f374-20c6-48a6-8dcb-e83d921408da" providerId="AD" clId="Web-{D4BB3981-56E3-82FC-6A0C-418B451FD92F}" dt="2022-08-23T08:18:37.523" v="613" actId="20577"/>
          <ac:spMkLst>
            <pc:docMk/>
            <pc:sldMk cId="4023480994" sldId="309"/>
            <ac:spMk id="5" creationId="{6DDA81AA-03E1-49C2-98FB-482EB0910E27}"/>
          </ac:spMkLst>
        </pc:spChg>
      </pc:sldChg>
      <pc:sldChg chg="modSp add replId modNotes">
        <pc:chgData name="Renée Hoekstra" userId="S::rhoekstra@diversion.nl::5989f374-20c6-48a6-8dcb-e83d921408da" providerId="AD" clId="Web-{D4BB3981-56E3-82FC-6A0C-418B451FD92F}" dt="2022-08-23T08:37:32.745" v="1384" actId="20577"/>
        <pc:sldMkLst>
          <pc:docMk/>
          <pc:sldMk cId="3060631528" sldId="310"/>
        </pc:sldMkLst>
        <pc:spChg chg="mod">
          <ac:chgData name="Renée Hoekstra" userId="S::rhoekstra@diversion.nl::5989f374-20c6-48a6-8dcb-e83d921408da" providerId="AD" clId="Web-{D4BB3981-56E3-82FC-6A0C-418B451FD92F}" dt="2022-08-23T08:37:32.745" v="1384" actId="20577"/>
          <ac:spMkLst>
            <pc:docMk/>
            <pc:sldMk cId="3060631528" sldId="310"/>
            <ac:spMk id="3" creationId="{00000000-0000-0000-0000-000000000000}"/>
          </ac:spMkLst>
        </pc:spChg>
        <pc:spChg chg="mod">
          <ac:chgData name="Renée Hoekstra" userId="S::rhoekstra@diversion.nl::5989f374-20c6-48a6-8dcb-e83d921408da" providerId="AD" clId="Web-{D4BB3981-56E3-82FC-6A0C-418B451FD92F}" dt="2022-08-23T08:26:58.272" v="1094" actId="20577"/>
          <ac:spMkLst>
            <pc:docMk/>
            <pc:sldMk cId="3060631528" sldId="310"/>
            <ac:spMk id="5" creationId="{6DDA81AA-03E1-49C2-98FB-482EB0910E27}"/>
          </ac:spMkLst>
        </pc:spChg>
      </pc:sldChg>
    </pc:docChg>
  </pc:docChgLst>
  <pc:docChgLst>
    <pc:chgData name="Emma van Toorn" userId="S::etoorn@diversion.nl::4a6d5469-60ae-46bc-8d07-78d9c6e90a83" providerId="AD" clId="Web-{F8CD1733-EBCE-ADEF-EB71-3208914F73A2}"/>
    <pc:docChg chg="mod addSld delSld modSld sldOrd">
      <pc:chgData name="Emma van Toorn" userId="S::etoorn@diversion.nl::4a6d5469-60ae-46bc-8d07-78d9c6e90a83" providerId="AD" clId="Web-{F8CD1733-EBCE-ADEF-EB71-3208914F73A2}" dt="2022-09-15T15:38:58.968" v="1636" actId="20577"/>
      <pc:docMkLst>
        <pc:docMk/>
      </pc:docMkLst>
      <pc:sldChg chg="modSp">
        <pc:chgData name="Emma van Toorn" userId="S::etoorn@diversion.nl::4a6d5469-60ae-46bc-8d07-78d9c6e90a83" providerId="AD" clId="Web-{F8CD1733-EBCE-ADEF-EB71-3208914F73A2}" dt="2022-09-15T11:17:25.974" v="1" actId="20577"/>
        <pc:sldMkLst>
          <pc:docMk/>
          <pc:sldMk cId="161162044" sldId="257"/>
        </pc:sldMkLst>
        <pc:spChg chg="mod">
          <ac:chgData name="Emma van Toorn" userId="S::etoorn@diversion.nl::4a6d5469-60ae-46bc-8d07-78d9c6e90a83" providerId="AD" clId="Web-{F8CD1733-EBCE-ADEF-EB71-3208914F73A2}" dt="2022-09-15T11:17:25.974" v="1" actId="20577"/>
          <ac:spMkLst>
            <pc:docMk/>
            <pc:sldMk cId="161162044" sldId="257"/>
            <ac:spMk id="13" creationId="{2388645D-9F0C-3C75-B1A9-D0B14E2CA858}"/>
          </ac:spMkLst>
        </pc:spChg>
      </pc:sldChg>
      <pc:sldChg chg="modSp">
        <pc:chgData name="Emma van Toorn" userId="S::etoorn@diversion.nl::4a6d5469-60ae-46bc-8d07-78d9c6e90a83" providerId="AD" clId="Web-{F8CD1733-EBCE-ADEF-EB71-3208914F73A2}" dt="2022-09-15T14:15:23.785" v="905" actId="20577"/>
        <pc:sldMkLst>
          <pc:docMk/>
          <pc:sldMk cId="3672439896" sldId="272"/>
        </pc:sldMkLst>
        <pc:spChg chg="mod">
          <ac:chgData name="Emma van Toorn" userId="S::etoorn@diversion.nl::4a6d5469-60ae-46bc-8d07-78d9c6e90a83" providerId="AD" clId="Web-{F8CD1733-EBCE-ADEF-EB71-3208914F73A2}" dt="2022-09-15T14:15:23.785" v="905" actId="20577"/>
          <ac:spMkLst>
            <pc:docMk/>
            <pc:sldMk cId="3672439896" sldId="272"/>
            <ac:spMk id="7" creationId="{00000000-0000-0000-0000-000000000000}"/>
          </ac:spMkLst>
        </pc:spChg>
      </pc:sldChg>
      <pc:sldChg chg="modSp">
        <pc:chgData name="Emma van Toorn" userId="S::etoorn@diversion.nl::4a6d5469-60ae-46bc-8d07-78d9c6e90a83" providerId="AD" clId="Web-{F8CD1733-EBCE-ADEF-EB71-3208914F73A2}" dt="2022-09-15T11:18:35.945" v="8" actId="20577"/>
        <pc:sldMkLst>
          <pc:docMk/>
          <pc:sldMk cId="640511957" sldId="275"/>
        </pc:sldMkLst>
        <pc:spChg chg="mod">
          <ac:chgData name="Emma van Toorn" userId="S::etoorn@diversion.nl::4a6d5469-60ae-46bc-8d07-78d9c6e90a83" providerId="AD" clId="Web-{F8CD1733-EBCE-ADEF-EB71-3208914F73A2}" dt="2022-09-15T11:18:35.945" v="8" actId="20577"/>
          <ac:spMkLst>
            <pc:docMk/>
            <pc:sldMk cId="640511957" sldId="275"/>
            <ac:spMk id="7" creationId="{00000000-0000-0000-0000-000000000000}"/>
          </ac:spMkLst>
        </pc:spChg>
      </pc:sldChg>
      <pc:sldChg chg="modSp">
        <pc:chgData name="Emma van Toorn" userId="S::etoorn@diversion.nl::4a6d5469-60ae-46bc-8d07-78d9c6e90a83" providerId="AD" clId="Web-{F8CD1733-EBCE-ADEF-EB71-3208914F73A2}" dt="2022-09-15T11:49:10.617" v="78" actId="20577"/>
        <pc:sldMkLst>
          <pc:docMk/>
          <pc:sldMk cId="2676406525" sldId="276"/>
        </pc:sldMkLst>
        <pc:spChg chg="mod">
          <ac:chgData name="Emma van Toorn" userId="S::etoorn@diversion.nl::4a6d5469-60ae-46bc-8d07-78d9c6e90a83" providerId="AD" clId="Web-{F8CD1733-EBCE-ADEF-EB71-3208914F73A2}" dt="2022-09-15T11:49:10.617" v="78" actId="20577"/>
          <ac:spMkLst>
            <pc:docMk/>
            <pc:sldMk cId="2676406525" sldId="276"/>
            <ac:spMk id="5" creationId="{00000000-0000-0000-0000-000000000000}"/>
          </ac:spMkLst>
        </pc:spChg>
      </pc:sldChg>
      <pc:sldChg chg="modSp">
        <pc:chgData name="Emma van Toorn" userId="S::etoorn@diversion.nl::4a6d5469-60ae-46bc-8d07-78d9c6e90a83" providerId="AD" clId="Web-{F8CD1733-EBCE-ADEF-EB71-3208914F73A2}" dt="2022-09-15T13:39:18.203" v="791" actId="20577"/>
        <pc:sldMkLst>
          <pc:docMk/>
          <pc:sldMk cId="3328845009" sldId="293"/>
        </pc:sldMkLst>
        <pc:spChg chg="mod">
          <ac:chgData name="Emma van Toorn" userId="S::etoorn@diversion.nl::4a6d5469-60ae-46bc-8d07-78d9c6e90a83" providerId="AD" clId="Web-{F8CD1733-EBCE-ADEF-EB71-3208914F73A2}" dt="2022-09-15T13:39:18.203" v="791" actId="20577"/>
          <ac:spMkLst>
            <pc:docMk/>
            <pc:sldMk cId="3328845009" sldId="293"/>
            <ac:spMk id="71682" creationId="{00000000-0000-0000-0000-000000000000}"/>
          </ac:spMkLst>
        </pc:spChg>
      </pc:sldChg>
      <pc:sldChg chg="modSp">
        <pc:chgData name="Emma van Toorn" userId="S::etoorn@diversion.nl::4a6d5469-60ae-46bc-8d07-78d9c6e90a83" providerId="AD" clId="Web-{F8CD1733-EBCE-ADEF-EB71-3208914F73A2}" dt="2022-09-15T15:19:08.718" v="1189" actId="20577"/>
        <pc:sldMkLst>
          <pc:docMk/>
          <pc:sldMk cId="3110751854" sldId="294"/>
        </pc:sldMkLst>
        <pc:spChg chg="mod">
          <ac:chgData name="Emma van Toorn" userId="S::etoorn@diversion.nl::4a6d5469-60ae-46bc-8d07-78d9c6e90a83" providerId="AD" clId="Web-{F8CD1733-EBCE-ADEF-EB71-3208914F73A2}" dt="2022-09-15T15:19:08.718" v="1189" actId="20577"/>
          <ac:spMkLst>
            <pc:docMk/>
            <pc:sldMk cId="3110751854" sldId="294"/>
            <ac:spMk id="71682" creationId="{00000000-0000-0000-0000-000000000000}"/>
          </ac:spMkLst>
        </pc:spChg>
      </pc:sldChg>
      <pc:sldChg chg="modSp">
        <pc:chgData name="Emma van Toorn" userId="S::etoorn@diversion.nl::4a6d5469-60ae-46bc-8d07-78d9c6e90a83" providerId="AD" clId="Web-{F8CD1733-EBCE-ADEF-EB71-3208914F73A2}" dt="2022-09-15T15:26:26.848" v="1387" actId="20577"/>
        <pc:sldMkLst>
          <pc:docMk/>
          <pc:sldMk cId="3172487539" sldId="295"/>
        </pc:sldMkLst>
        <pc:spChg chg="mod">
          <ac:chgData name="Emma van Toorn" userId="S::etoorn@diversion.nl::4a6d5469-60ae-46bc-8d07-78d9c6e90a83" providerId="AD" clId="Web-{F8CD1733-EBCE-ADEF-EB71-3208914F73A2}" dt="2022-09-15T15:26:26.848" v="1387" actId="20577"/>
          <ac:spMkLst>
            <pc:docMk/>
            <pc:sldMk cId="3172487539" sldId="295"/>
            <ac:spMk id="71682" creationId="{00000000-0000-0000-0000-000000000000}"/>
          </ac:spMkLst>
        </pc:spChg>
      </pc:sldChg>
      <pc:sldChg chg="modSp ord delCm modCm">
        <pc:chgData name="Emma van Toorn" userId="S::etoorn@diversion.nl::4a6d5469-60ae-46bc-8d07-78d9c6e90a83" providerId="AD" clId="Web-{F8CD1733-EBCE-ADEF-EB71-3208914F73A2}" dt="2022-09-15T15:29:45.824" v="1420" actId="20577"/>
        <pc:sldMkLst>
          <pc:docMk/>
          <pc:sldMk cId="3548717671" sldId="297"/>
        </pc:sldMkLst>
        <pc:spChg chg="mod">
          <ac:chgData name="Emma van Toorn" userId="S::etoorn@diversion.nl::4a6d5469-60ae-46bc-8d07-78d9c6e90a83" providerId="AD" clId="Web-{F8CD1733-EBCE-ADEF-EB71-3208914F73A2}" dt="2022-09-15T15:29:45.824" v="1420" actId="20577"/>
          <ac:spMkLst>
            <pc:docMk/>
            <pc:sldMk cId="3548717671" sldId="297"/>
            <ac:spMk id="71682" creationId="{00000000-0000-0000-0000-000000000000}"/>
          </ac:spMkLst>
        </pc:spChg>
      </pc:sldChg>
      <pc:sldChg chg="modSp ord">
        <pc:chgData name="Emma van Toorn" userId="S::etoorn@diversion.nl::4a6d5469-60ae-46bc-8d07-78d9c6e90a83" providerId="AD" clId="Web-{F8CD1733-EBCE-ADEF-EB71-3208914F73A2}" dt="2022-09-15T14:19:02.981" v="988" actId="20577"/>
        <pc:sldMkLst>
          <pc:docMk/>
          <pc:sldMk cId="2450897868" sldId="298"/>
        </pc:sldMkLst>
        <pc:spChg chg="mod">
          <ac:chgData name="Emma van Toorn" userId="S::etoorn@diversion.nl::4a6d5469-60ae-46bc-8d07-78d9c6e90a83" providerId="AD" clId="Web-{F8CD1733-EBCE-ADEF-EB71-3208914F73A2}" dt="2022-09-15T14:19:02.981" v="988" actId="20577"/>
          <ac:spMkLst>
            <pc:docMk/>
            <pc:sldMk cId="2450897868" sldId="298"/>
            <ac:spMk id="3" creationId="{00000000-0000-0000-0000-000000000000}"/>
          </ac:spMkLst>
        </pc:spChg>
      </pc:sldChg>
      <pc:sldChg chg="modSp">
        <pc:chgData name="Emma van Toorn" userId="S::etoorn@diversion.nl::4a6d5469-60ae-46bc-8d07-78d9c6e90a83" providerId="AD" clId="Web-{F8CD1733-EBCE-ADEF-EB71-3208914F73A2}" dt="2022-09-15T14:16:48.007" v="920" actId="20577"/>
        <pc:sldMkLst>
          <pc:docMk/>
          <pc:sldMk cId="50077872" sldId="300"/>
        </pc:sldMkLst>
        <pc:spChg chg="mod">
          <ac:chgData name="Emma van Toorn" userId="S::etoorn@diversion.nl::4a6d5469-60ae-46bc-8d07-78d9c6e90a83" providerId="AD" clId="Web-{F8CD1733-EBCE-ADEF-EB71-3208914F73A2}" dt="2022-09-15T14:16:48.007" v="920" actId="20577"/>
          <ac:spMkLst>
            <pc:docMk/>
            <pc:sldMk cId="50077872" sldId="300"/>
            <ac:spMk id="3" creationId="{00000000-0000-0000-0000-000000000000}"/>
          </ac:spMkLst>
        </pc:spChg>
      </pc:sldChg>
      <pc:sldChg chg="modSp">
        <pc:chgData name="Emma van Toorn" userId="S::etoorn@diversion.nl::4a6d5469-60ae-46bc-8d07-78d9c6e90a83" providerId="AD" clId="Web-{F8CD1733-EBCE-ADEF-EB71-3208914F73A2}" dt="2022-09-15T13:43:35.541" v="803" actId="20577"/>
        <pc:sldMkLst>
          <pc:docMk/>
          <pc:sldMk cId="817186231" sldId="301"/>
        </pc:sldMkLst>
        <pc:spChg chg="mod">
          <ac:chgData name="Emma van Toorn" userId="S::etoorn@diversion.nl::4a6d5469-60ae-46bc-8d07-78d9c6e90a83" providerId="AD" clId="Web-{F8CD1733-EBCE-ADEF-EB71-3208914F73A2}" dt="2022-09-15T13:43:35.541" v="803" actId="20577"/>
          <ac:spMkLst>
            <pc:docMk/>
            <pc:sldMk cId="817186231" sldId="301"/>
            <ac:spMk id="3" creationId="{00000000-0000-0000-0000-000000000000}"/>
          </ac:spMkLst>
        </pc:spChg>
      </pc:sldChg>
      <pc:sldChg chg="modSp del">
        <pc:chgData name="Emma van Toorn" userId="S::etoorn@diversion.nl::4a6d5469-60ae-46bc-8d07-78d9c6e90a83" providerId="AD" clId="Web-{F8CD1733-EBCE-ADEF-EB71-3208914F73A2}" dt="2022-09-15T14:13:03.467" v="829"/>
        <pc:sldMkLst>
          <pc:docMk/>
          <pc:sldMk cId="1743918936" sldId="302"/>
        </pc:sldMkLst>
        <pc:spChg chg="mod">
          <ac:chgData name="Emma van Toorn" userId="S::etoorn@diversion.nl::4a6d5469-60ae-46bc-8d07-78d9c6e90a83" providerId="AD" clId="Web-{F8CD1733-EBCE-ADEF-EB71-3208914F73A2}" dt="2022-09-15T14:12:56.701" v="828" actId="20577"/>
          <ac:spMkLst>
            <pc:docMk/>
            <pc:sldMk cId="1743918936" sldId="302"/>
            <ac:spMk id="2" creationId="{AF7F4ABB-D5ED-4E17-0B98-D719D7FDACDC}"/>
          </ac:spMkLst>
        </pc:spChg>
        <pc:spChg chg="mod">
          <ac:chgData name="Emma van Toorn" userId="S::etoorn@diversion.nl::4a6d5469-60ae-46bc-8d07-78d9c6e90a83" providerId="AD" clId="Web-{F8CD1733-EBCE-ADEF-EB71-3208914F73A2}" dt="2022-09-15T14:12:48.232" v="827" actId="20577"/>
          <ac:spMkLst>
            <pc:docMk/>
            <pc:sldMk cId="1743918936" sldId="302"/>
            <ac:spMk id="21" creationId="{00000000-0000-0000-0000-000000000000}"/>
          </ac:spMkLst>
        </pc:spChg>
      </pc:sldChg>
      <pc:sldChg chg="addSp delSp modSp">
        <pc:chgData name="Emma van Toorn" userId="S::etoorn@diversion.nl::4a6d5469-60ae-46bc-8d07-78d9c6e90a83" providerId="AD" clId="Web-{F8CD1733-EBCE-ADEF-EB71-3208914F73A2}" dt="2022-09-15T15:38:58.968" v="1636" actId="20577"/>
        <pc:sldMkLst>
          <pc:docMk/>
          <pc:sldMk cId="4023480994" sldId="309"/>
        </pc:sldMkLst>
        <pc:spChg chg="mod">
          <ac:chgData name="Emma van Toorn" userId="S::etoorn@diversion.nl::4a6d5469-60ae-46bc-8d07-78d9c6e90a83" providerId="AD" clId="Web-{F8CD1733-EBCE-ADEF-EB71-3208914F73A2}" dt="2022-09-15T15:38:58.968" v="1636" actId="20577"/>
          <ac:spMkLst>
            <pc:docMk/>
            <pc:sldMk cId="4023480994" sldId="309"/>
            <ac:spMk id="3" creationId="{00000000-0000-0000-0000-000000000000}"/>
          </ac:spMkLst>
        </pc:spChg>
        <pc:inkChg chg="add del">
          <ac:chgData name="Emma van Toorn" userId="S::etoorn@diversion.nl::4a6d5469-60ae-46bc-8d07-78d9c6e90a83" providerId="AD" clId="Web-{F8CD1733-EBCE-ADEF-EB71-3208914F73A2}" dt="2022-09-15T12:54:02.049" v="567"/>
          <ac:inkMkLst>
            <pc:docMk/>
            <pc:sldMk cId="4023480994" sldId="309"/>
            <ac:inkMk id="4" creationId="{30B6BEC0-6803-4951-46A6-600CECB8661D}"/>
          </ac:inkMkLst>
        </pc:inkChg>
        <pc:inkChg chg="add del">
          <ac:chgData name="Emma van Toorn" userId="S::etoorn@diversion.nl::4a6d5469-60ae-46bc-8d07-78d9c6e90a83" providerId="AD" clId="Web-{F8CD1733-EBCE-ADEF-EB71-3208914F73A2}" dt="2022-09-15T12:54:17.862" v="573"/>
          <ac:inkMkLst>
            <pc:docMk/>
            <pc:sldMk cId="4023480994" sldId="309"/>
            <ac:inkMk id="6" creationId="{170FAF52-891F-22DE-0305-C4980CEA53B0}"/>
          </ac:inkMkLst>
        </pc:inkChg>
        <pc:inkChg chg="add del">
          <ac:chgData name="Emma van Toorn" userId="S::etoorn@diversion.nl::4a6d5469-60ae-46bc-8d07-78d9c6e90a83" providerId="AD" clId="Web-{F8CD1733-EBCE-ADEF-EB71-3208914F73A2}" dt="2022-09-15T12:54:15.159" v="572"/>
          <ac:inkMkLst>
            <pc:docMk/>
            <pc:sldMk cId="4023480994" sldId="309"/>
            <ac:inkMk id="7" creationId="{273E9E7A-E233-2362-B5BB-65E5BFBEBB58}"/>
          </ac:inkMkLst>
        </pc:inkChg>
        <pc:inkChg chg="add del">
          <ac:chgData name="Emma van Toorn" userId="S::etoorn@diversion.nl::4a6d5469-60ae-46bc-8d07-78d9c6e90a83" providerId="AD" clId="Web-{F8CD1733-EBCE-ADEF-EB71-3208914F73A2}" dt="2022-09-15T12:54:13.456" v="571"/>
          <ac:inkMkLst>
            <pc:docMk/>
            <pc:sldMk cId="4023480994" sldId="309"/>
            <ac:inkMk id="8" creationId="{D666B626-9234-8FC9-B224-FE3C83A8BC6A}"/>
          </ac:inkMkLst>
        </pc:inkChg>
      </pc:sldChg>
      <pc:sldChg chg="addSp delSp modSp del">
        <pc:chgData name="Emma van Toorn" userId="S::etoorn@diversion.nl::4a6d5469-60ae-46bc-8d07-78d9c6e90a83" providerId="AD" clId="Web-{F8CD1733-EBCE-ADEF-EB71-3208914F73A2}" dt="2022-09-15T15:23:53.592" v="1277"/>
        <pc:sldMkLst>
          <pc:docMk/>
          <pc:sldMk cId="3060631528" sldId="310"/>
        </pc:sldMkLst>
        <pc:spChg chg="mod">
          <ac:chgData name="Emma van Toorn" userId="S::etoorn@diversion.nl::4a6d5469-60ae-46bc-8d07-78d9c6e90a83" providerId="AD" clId="Web-{F8CD1733-EBCE-ADEF-EB71-3208914F73A2}" dt="2022-09-15T13:32:06.077" v="743" actId="20577"/>
          <ac:spMkLst>
            <pc:docMk/>
            <pc:sldMk cId="3060631528" sldId="310"/>
            <ac:spMk id="3" creationId="{00000000-0000-0000-0000-000000000000}"/>
          </ac:spMkLst>
        </pc:spChg>
        <pc:inkChg chg="add del">
          <ac:chgData name="Emma van Toorn" userId="S::etoorn@diversion.nl::4a6d5469-60ae-46bc-8d07-78d9c6e90a83" providerId="AD" clId="Web-{F8CD1733-EBCE-ADEF-EB71-3208914F73A2}" dt="2022-09-15T13:10:59.122" v="575"/>
          <ac:inkMkLst>
            <pc:docMk/>
            <pc:sldMk cId="3060631528" sldId="310"/>
            <ac:inkMk id="4" creationId="{D3704C1C-3C4E-F138-5A53-9C7FC126B58C}"/>
          </ac:inkMkLst>
        </pc:inkChg>
        <pc:inkChg chg="add del">
          <ac:chgData name="Emma van Toorn" userId="S::etoorn@diversion.nl::4a6d5469-60ae-46bc-8d07-78d9c6e90a83" providerId="AD" clId="Web-{F8CD1733-EBCE-ADEF-EB71-3208914F73A2}" dt="2022-09-15T13:26:31.549" v="733"/>
          <ac:inkMkLst>
            <pc:docMk/>
            <pc:sldMk cId="3060631528" sldId="310"/>
            <ac:inkMk id="6" creationId="{35E86D7C-6AD1-3466-060D-595EE4840D25}"/>
          </ac:inkMkLst>
        </pc:inkChg>
      </pc:sldChg>
      <pc:sldChg chg="addSp delSp modSp add replId">
        <pc:chgData name="Emma van Toorn" userId="S::etoorn@diversion.nl::4a6d5469-60ae-46bc-8d07-78d9c6e90a83" providerId="AD" clId="Web-{F8CD1733-EBCE-ADEF-EB71-3208914F73A2}" dt="2022-09-15T13:25:40.375" v="724" actId="14100"/>
        <pc:sldMkLst>
          <pc:docMk/>
          <pc:sldMk cId="3821693523" sldId="319"/>
        </pc:sldMkLst>
        <pc:spChg chg="mod">
          <ac:chgData name="Emma van Toorn" userId="S::etoorn@diversion.nl::4a6d5469-60ae-46bc-8d07-78d9c6e90a83" providerId="AD" clId="Web-{F8CD1733-EBCE-ADEF-EB71-3208914F73A2}" dt="2022-09-15T11:49:46.914" v="81" actId="20577"/>
          <ac:spMkLst>
            <pc:docMk/>
            <pc:sldMk cId="3821693523" sldId="319"/>
            <ac:spMk id="3" creationId="{00000000-0000-0000-0000-000000000000}"/>
          </ac:spMkLst>
        </pc:spChg>
        <pc:picChg chg="add del mod">
          <ac:chgData name="Emma van Toorn" userId="S::etoorn@diversion.nl::4a6d5469-60ae-46bc-8d07-78d9c6e90a83" providerId="AD" clId="Web-{F8CD1733-EBCE-ADEF-EB71-3208914F73A2}" dt="2022-09-15T13:22:00.164" v="681"/>
          <ac:picMkLst>
            <pc:docMk/>
            <pc:sldMk cId="3821693523" sldId="319"/>
            <ac:picMk id="4" creationId="{12FC8D2D-DCC3-D4B8-4709-06E8DABD8DEB}"/>
          </ac:picMkLst>
        </pc:picChg>
        <pc:picChg chg="add del mod">
          <ac:chgData name="Emma van Toorn" userId="S::etoorn@diversion.nl::4a6d5469-60ae-46bc-8d07-78d9c6e90a83" providerId="AD" clId="Web-{F8CD1733-EBCE-ADEF-EB71-3208914F73A2}" dt="2022-09-15T13:22:05.195" v="684"/>
          <ac:picMkLst>
            <pc:docMk/>
            <pc:sldMk cId="3821693523" sldId="319"/>
            <ac:picMk id="6" creationId="{3402A7AD-8097-2B48-B697-49C7AD738864}"/>
          </ac:picMkLst>
        </pc:picChg>
        <pc:picChg chg="add del mod">
          <ac:chgData name="Emma van Toorn" userId="S::etoorn@diversion.nl::4a6d5469-60ae-46bc-8d07-78d9c6e90a83" providerId="AD" clId="Web-{F8CD1733-EBCE-ADEF-EB71-3208914F73A2}" dt="2022-09-15T13:21:59.555" v="680"/>
          <ac:picMkLst>
            <pc:docMk/>
            <pc:sldMk cId="3821693523" sldId="319"/>
            <ac:picMk id="7" creationId="{5BD85491-7CF3-4CF9-DA47-8587365E4134}"/>
          </ac:picMkLst>
        </pc:picChg>
        <pc:picChg chg="add mod">
          <ac:chgData name="Emma van Toorn" userId="S::etoorn@diversion.nl::4a6d5469-60ae-46bc-8d07-78d9c6e90a83" providerId="AD" clId="Web-{F8CD1733-EBCE-ADEF-EB71-3208914F73A2}" dt="2022-09-15T11:59:45.543" v="99" actId="1076"/>
          <ac:picMkLst>
            <pc:docMk/>
            <pc:sldMk cId="3821693523" sldId="319"/>
            <ac:picMk id="8" creationId="{65D2BF3C-F2CB-3D56-9CA6-10955A709C96}"/>
          </ac:picMkLst>
        </pc:picChg>
        <pc:picChg chg="add mod">
          <ac:chgData name="Emma van Toorn" userId="S::etoorn@diversion.nl::4a6d5469-60ae-46bc-8d07-78d9c6e90a83" providerId="AD" clId="Web-{F8CD1733-EBCE-ADEF-EB71-3208914F73A2}" dt="2022-09-15T13:23:33.152" v="696" actId="14100"/>
          <ac:picMkLst>
            <pc:docMk/>
            <pc:sldMk cId="3821693523" sldId="319"/>
            <ac:picMk id="9" creationId="{8564D174-4A79-6099-496C-5EA4B0F5911E}"/>
          </ac:picMkLst>
        </pc:picChg>
        <pc:picChg chg="add mod">
          <ac:chgData name="Emma van Toorn" userId="S::etoorn@diversion.nl::4a6d5469-60ae-46bc-8d07-78d9c6e90a83" providerId="AD" clId="Web-{F8CD1733-EBCE-ADEF-EB71-3208914F73A2}" dt="2022-09-15T13:23:38.121" v="698" actId="1076"/>
          <ac:picMkLst>
            <pc:docMk/>
            <pc:sldMk cId="3821693523" sldId="319"/>
            <ac:picMk id="10" creationId="{62326C96-EAE2-DEEF-06E2-989E417BCB75}"/>
          </ac:picMkLst>
        </pc:picChg>
        <pc:picChg chg="add mod">
          <ac:chgData name="Emma van Toorn" userId="S::etoorn@diversion.nl::4a6d5469-60ae-46bc-8d07-78d9c6e90a83" providerId="AD" clId="Web-{F8CD1733-EBCE-ADEF-EB71-3208914F73A2}" dt="2022-09-15T13:25:40.375" v="724" actId="14100"/>
          <ac:picMkLst>
            <pc:docMk/>
            <pc:sldMk cId="3821693523" sldId="319"/>
            <ac:picMk id="11" creationId="{EC73E8A0-8CBC-3248-EB3D-5FD5E686C523}"/>
          </ac:picMkLst>
        </pc:picChg>
      </pc:sldChg>
      <pc:sldChg chg="addSp delSp modSp add del replId">
        <pc:chgData name="Emma van Toorn" userId="S::etoorn@diversion.nl::4a6d5469-60ae-46bc-8d07-78d9c6e90a83" providerId="AD" clId="Web-{F8CD1733-EBCE-ADEF-EB71-3208914F73A2}" dt="2022-09-15T15:22:49.429" v="1274"/>
        <pc:sldMkLst>
          <pc:docMk/>
          <pc:sldMk cId="3180513321" sldId="320"/>
        </pc:sldMkLst>
        <pc:spChg chg="mod">
          <ac:chgData name="Emma van Toorn" userId="S::etoorn@diversion.nl::4a6d5469-60ae-46bc-8d07-78d9c6e90a83" providerId="AD" clId="Web-{F8CD1733-EBCE-ADEF-EB71-3208914F73A2}" dt="2022-09-15T13:19:53.144" v="653" actId="20577"/>
          <ac:spMkLst>
            <pc:docMk/>
            <pc:sldMk cId="3180513321" sldId="320"/>
            <ac:spMk id="3" creationId="{00000000-0000-0000-0000-000000000000}"/>
          </ac:spMkLst>
        </pc:spChg>
        <pc:spChg chg="mod">
          <ac:chgData name="Emma van Toorn" userId="S::etoorn@diversion.nl::4a6d5469-60ae-46bc-8d07-78d9c6e90a83" providerId="AD" clId="Web-{F8CD1733-EBCE-ADEF-EB71-3208914F73A2}" dt="2022-09-15T15:21:51.208" v="1273" actId="20577"/>
          <ac:spMkLst>
            <pc:docMk/>
            <pc:sldMk cId="3180513321" sldId="320"/>
            <ac:spMk id="5" creationId="{6DDA81AA-03E1-49C2-98FB-482EB0910E27}"/>
          </ac:spMkLst>
        </pc:spChg>
        <pc:inkChg chg="add del">
          <ac:chgData name="Emma van Toorn" userId="S::etoorn@diversion.nl::4a6d5469-60ae-46bc-8d07-78d9c6e90a83" providerId="AD" clId="Web-{F8CD1733-EBCE-ADEF-EB71-3208914F73A2}" dt="2022-09-15T13:14:29.615" v="589"/>
          <ac:inkMkLst>
            <pc:docMk/>
            <pc:sldMk cId="3180513321" sldId="320"/>
            <ac:inkMk id="4" creationId="{13B0FEEF-337C-5F43-E552-415B2651E678}"/>
          </ac:inkMkLst>
        </pc:inkChg>
      </pc:sldChg>
      <pc:sldChg chg="modSp add del ord replId">
        <pc:chgData name="Emma van Toorn" userId="S::etoorn@diversion.nl::4a6d5469-60ae-46bc-8d07-78d9c6e90a83" providerId="AD" clId="Web-{F8CD1733-EBCE-ADEF-EB71-3208914F73A2}" dt="2022-09-15T15:23:47.686" v="1276"/>
        <pc:sldMkLst>
          <pc:docMk/>
          <pc:sldMk cId="2840011559" sldId="321"/>
        </pc:sldMkLst>
        <pc:spChg chg="mod">
          <ac:chgData name="Emma van Toorn" userId="S::etoorn@diversion.nl::4a6d5469-60ae-46bc-8d07-78d9c6e90a83" providerId="AD" clId="Web-{F8CD1733-EBCE-ADEF-EB71-3208914F73A2}" dt="2022-09-15T12:52:01.638" v="550" actId="20577"/>
          <ac:spMkLst>
            <pc:docMk/>
            <pc:sldMk cId="2840011559" sldId="321"/>
            <ac:spMk id="3" creationId="{00000000-0000-0000-0000-000000000000}"/>
          </ac:spMkLst>
        </pc:spChg>
      </pc:sldChg>
      <pc:sldChg chg="addSp delSp add del replId">
        <pc:chgData name="Emma van Toorn" userId="S::etoorn@diversion.nl::4a6d5469-60ae-46bc-8d07-78d9c6e90a83" providerId="AD" clId="Web-{F8CD1733-EBCE-ADEF-EB71-3208914F73A2}" dt="2022-09-15T12:53:41.955" v="565"/>
        <pc:sldMkLst>
          <pc:docMk/>
          <pc:sldMk cId="522089893" sldId="322"/>
        </pc:sldMkLst>
        <pc:inkChg chg="add">
          <ac:chgData name="Emma van Toorn" userId="S::etoorn@diversion.nl::4a6d5469-60ae-46bc-8d07-78d9c6e90a83" providerId="AD" clId="Web-{F8CD1733-EBCE-ADEF-EB71-3208914F73A2}" dt="2022-09-15T12:52:27.670" v="552"/>
          <ac:inkMkLst>
            <pc:docMk/>
            <pc:sldMk cId="522089893" sldId="322"/>
            <ac:inkMk id="9" creationId="{16597E36-D73A-1933-514D-F7EF532C8CC2}"/>
          </ac:inkMkLst>
        </pc:inkChg>
        <pc:inkChg chg="add">
          <ac:chgData name="Emma van Toorn" userId="S::etoorn@diversion.nl::4a6d5469-60ae-46bc-8d07-78d9c6e90a83" providerId="AD" clId="Web-{F8CD1733-EBCE-ADEF-EB71-3208914F73A2}" dt="2022-09-15T12:52:29.983" v="553"/>
          <ac:inkMkLst>
            <pc:docMk/>
            <pc:sldMk cId="522089893" sldId="322"/>
            <ac:inkMk id="10" creationId="{8B0B8053-66CC-E41E-583F-A259FF6D43B7}"/>
          </ac:inkMkLst>
        </pc:inkChg>
        <pc:inkChg chg="add">
          <ac:chgData name="Emma van Toorn" userId="S::etoorn@diversion.nl::4a6d5469-60ae-46bc-8d07-78d9c6e90a83" providerId="AD" clId="Web-{F8CD1733-EBCE-ADEF-EB71-3208914F73A2}" dt="2022-09-15T12:52:57.156" v="554"/>
          <ac:inkMkLst>
            <pc:docMk/>
            <pc:sldMk cId="522089893" sldId="322"/>
            <ac:inkMk id="11" creationId="{D0A702AD-BAE6-438A-E7B7-2384E3FC9333}"/>
          </ac:inkMkLst>
        </pc:inkChg>
        <pc:inkChg chg="add del">
          <ac:chgData name="Emma van Toorn" userId="S::etoorn@diversion.nl::4a6d5469-60ae-46bc-8d07-78d9c6e90a83" providerId="AD" clId="Web-{F8CD1733-EBCE-ADEF-EB71-3208914F73A2}" dt="2022-09-15T12:53:34.298" v="562"/>
          <ac:inkMkLst>
            <pc:docMk/>
            <pc:sldMk cId="522089893" sldId="322"/>
            <ac:inkMk id="12" creationId="{68B71AFD-6C6E-C4DC-93BF-95F2D3097625}"/>
          </ac:inkMkLst>
        </pc:inkChg>
        <pc:inkChg chg="add del">
          <ac:chgData name="Emma van Toorn" userId="S::etoorn@diversion.nl::4a6d5469-60ae-46bc-8d07-78d9c6e90a83" providerId="AD" clId="Web-{F8CD1733-EBCE-ADEF-EB71-3208914F73A2}" dt="2022-09-15T12:53:33.907" v="561"/>
          <ac:inkMkLst>
            <pc:docMk/>
            <pc:sldMk cId="522089893" sldId="322"/>
            <ac:inkMk id="13" creationId="{DEA38DDC-51DF-1A86-67AF-5375196ADC3B}"/>
          </ac:inkMkLst>
        </pc:inkChg>
        <pc:inkChg chg="add del">
          <ac:chgData name="Emma van Toorn" userId="S::etoorn@diversion.nl::4a6d5469-60ae-46bc-8d07-78d9c6e90a83" providerId="AD" clId="Web-{F8CD1733-EBCE-ADEF-EB71-3208914F73A2}" dt="2022-09-15T12:53:32.954" v="560"/>
          <ac:inkMkLst>
            <pc:docMk/>
            <pc:sldMk cId="522089893" sldId="322"/>
            <ac:inkMk id="14" creationId="{C303C44B-BA9C-A8DA-90F6-B4746DB213AC}"/>
          </ac:inkMkLst>
        </pc:inkChg>
        <pc:inkChg chg="add del">
          <ac:chgData name="Emma van Toorn" userId="S::etoorn@diversion.nl::4a6d5469-60ae-46bc-8d07-78d9c6e90a83" providerId="AD" clId="Web-{F8CD1733-EBCE-ADEF-EB71-3208914F73A2}" dt="2022-09-15T12:53:31.892" v="559"/>
          <ac:inkMkLst>
            <pc:docMk/>
            <pc:sldMk cId="522089893" sldId="322"/>
            <ac:inkMk id="15" creationId="{FB8557F7-70FE-72A7-0C9D-AFD90A735E30}"/>
          </ac:inkMkLst>
        </pc:inkChg>
        <pc:inkChg chg="add">
          <ac:chgData name="Emma van Toorn" userId="S::etoorn@diversion.nl::4a6d5469-60ae-46bc-8d07-78d9c6e90a83" providerId="AD" clId="Web-{F8CD1733-EBCE-ADEF-EB71-3208914F73A2}" dt="2022-09-15T12:53:37.704" v="563"/>
          <ac:inkMkLst>
            <pc:docMk/>
            <pc:sldMk cId="522089893" sldId="322"/>
            <ac:inkMk id="16" creationId="{86663782-C9FE-F9A0-F403-CC7BCE57D582}"/>
          </ac:inkMkLst>
        </pc:inkChg>
      </pc:sldChg>
      <pc:sldChg chg="addSp delSp modSp add replId">
        <pc:chgData name="Emma van Toorn" userId="S::etoorn@diversion.nl::4a6d5469-60ae-46bc-8d07-78d9c6e90a83" providerId="AD" clId="Web-{F8CD1733-EBCE-ADEF-EB71-3208914F73A2}" dt="2022-09-15T13:26:15.470" v="730"/>
        <pc:sldMkLst>
          <pc:docMk/>
          <pc:sldMk cId="1693404631" sldId="322"/>
        </pc:sldMkLst>
        <pc:picChg chg="add mod">
          <ac:chgData name="Emma van Toorn" userId="S::etoorn@diversion.nl::4a6d5469-60ae-46bc-8d07-78d9c6e90a83" providerId="AD" clId="Web-{F8CD1733-EBCE-ADEF-EB71-3208914F73A2}" dt="2022-09-15T13:25:26.906" v="718" actId="1076"/>
          <ac:picMkLst>
            <pc:docMk/>
            <pc:sldMk cId="1693404631" sldId="322"/>
            <ac:picMk id="20" creationId="{15FADD24-8F9D-26EA-4747-41CEA095A1FC}"/>
          </ac:picMkLst>
        </pc:picChg>
        <pc:inkChg chg="add del">
          <ac:chgData name="Emma van Toorn" userId="S::etoorn@diversion.nl::4a6d5469-60ae-46bc-8d07-78d9c6e90a83" providerId="AD" clId="Web-{F8CD1733-EBCE-ADEF-EB71-3208914F73A2}" dt="2022-09-15T13:24:09.184" v="701"/>
          <ac:inkMkLst>
            <pc:docMk/>
            <pc:sldMk cId="1693404631" sldId="322"/>
            <ac:inkMk id="4" creationId="{88A0E618-0E79-3462-F1F1-E33532ECEBAC}"/>
          </ac:inkMkLst>
        </pc:inkChg>
        <pc:inkChg chg="add">
          <ac:chgData name="Emma van Toorn" userId="S::etoorn@diversion.nl::4a6d5469-60ae-46bc-8d07-78d9c6e90a83" providerId="AD" clId="Web-{F8CD1733-EBCE-ADEF-EB71-3208914F73A2}" dt="2022-09-15T13:24:12.747" v="702"/>
          <ac:inkMkLst>
            <pc:docMk/>
            <pc:sldMk cId="1693404631" sldId="322"/>
            <ac:inkMk id="6" creationId="{1499AB83-6C75-7881-2306-05032E0B0A21}"/>
          </ac:inkMkLst>
        </pc:inkChg>
        <pc:inkChg chg="add">
          <ac:chgData name="Emma van Toorn" userId="S::etoorn@diversion.nl::4a6d5469-60ae-46bc-8d07-78d9c6e90a83" providerId="AD" clId="Web-{F8CD1733-EBCE-ADEF-EB71-3208914F73A2}" dt="2022-09-15T13:24:14.278" v="703"/>
          <ac:inkMkLst>
            <pc:docMk/>
            <pc:sldMk cId="1693404631" sldId="322"/>
            <ac:inkMk id="7" creationId="{D48A4C6C-59FB-173F-EE82-4C567AC74553}"/>
          </ac:inkMkLst>
        </pc:inkChg>
        <pc:inkChg chg="add">
          <ac:chgData name="Emma van Toorn" userId="S::etoorn@diversion.nl::4a6d5469-60ae-46bc-8d07-78d9c6e90a83" providerId="AD" clId="Web-{F8CD1733-EBCE-ADEF-EB71-3208914F73A2}" dt="2022-09-15T13:24:18.091" v="704"/>
          <ac:inkMkLst>
            <pc:docMk/>
            <pc:sldMk cId="1693404631" sldId="322"/>
            <ac:inkMk id="11" creationId="{FEF30895-D776-9DE6-2AF2-EB9CAE407D3F}"/>
          </ac:inkMkLst>
        </pc:inkChg>
        <pc:inkChg chg="add">
          <ac:chgData name="Emma van Toorn" userId="S::etoorn@diversion.nl::4a6d5469-60ae-46bc-8d07-78d9c6e90a83" providerId="AD" clId="Web-{F8CD1733-EBCE-ADEF-EB71-3208914F73A2}" dt="2022-09-15T13:24:19.794" v="705"/>
          <ac:inkMkLst>
            <pc:docMk/>
            <pc:sldMk cId="1693404631" sldId="322"/>
            <ac:inkMk id="12" creationId="{8E6AD90F-5095-64AA-2AD7-C688821F049B}"/>
          </ac:inkMkLst>
        </pc:inkChg>
        <pc:inkChg chg="add">
          <ac:chgData name="Emma van Toorn" userId="S::etoorn@diversion.nl::4a6d5469-60ae-46bc-8d07-78d9c6e90a83" providerId="AD" clId="Web-{F8CD1733-EBCE-ADEF-EB71-3208914F73A2}" dt="2022-09-15T13:24:27.685" v="706"/>
          <ac:inkMkLst>
            <pc:docMk/>
            <pc:sldMk cId="1693404631" sldId="322"/>
            <ac:inkMk id="13" creationId="{4B05ACFE-F2BF-5437-72BD-EA8302C63AF6}"/>
          </ac:inkMkLst>
        </pc:inkChg>
        <pc:inkChg chg="add">
          <ac:chgData name="Emma van Toorn" userId="S::etoorn@diversion.nl::4a6d5469-60ae-46bc-8d07-78d9c6e90a83" providerId="AD" clId="Web-{F8CD1733-EBCE-ADEF-EB71-3208914F73A2}" dt="2022-09-15T13:24:29.357" v="707"/>
          <ac:inkMkLst>
            <pc:docMk/>
            <pc:sldMk cId="1693404631" sldId="322"/>
            <ac:inkMk id="14" creationId="{9EA3371C-FE5B-462A-B96F-12BE8CB98A73}"/>
          </ac:inkMkLst>
        </pc:inkChg>
        <pc:inkChg chg="add">
          <ac:chgData name="Emma van Toorn" userId="S::etoorn@diversion.nl::4a6d5469-60ae-46bc-8d07-78d9c6e90a83" providerId="AD" clId="Web-{F8CD1733-EBCE-ADEF-EB71-3208914F73A2}" dt="2022-09-15T13:24:39.029" v="708"/>
          <ac:inkMkLst>
            <pc:docMk/>
            <pc:sldMk cId="1693404631" sldId="322"/>
            <ac:inkMk id="15" creationId="{C6CAC0A8-B0B3-CACB-DCF1-C67AEDF0E9CF}"/>
          </ac:inkMkLst>
        </pc:inkChg>
        <pc:inkChg chg="add">
          <ac:chgData name="Emma van Toorn" userId="S::etoorn@diversion.nl::4a6d5469-60ae-46bc-8d07-78d9c6e90a83" providerId="AD" clId="Web-{F8CD1733-EBCE-ADEF-EB71-3208914F73A2}" dt="2022-09-15T13:24:41.639" v="709"/>
          <ac:inkMkLst>
            <pc:docMk/>
            <pc:sldMk cId="1693404631" sldId="322"/>
            <ac:inkMk id="16" creationId="{83903DD3-7221-B4C6-140C-FCA155A97EA3}"/>
          </ac:inkMkLst>
        </pc:inkChg>
        <pc:inkChg chg="add">
          <ac:chgData name="Emma van Toorn" userId="S::etoorn@diversion.nl::4a6d5469-60ae-46bc-8d07-78d9c6e90a83" providerId="AD" clId="Web-{F8CD1733-EBCE-ADEF-EB71-3208914F73A2}" dt="2022-09-15T13:24:55.311" v="710"/>
          <ac:inkMkLst>
            <pc:docMk/>
            <pc:sldMk cId="1693404631" sldId="322"/>
            <ac:inkMk id="17" creationId="{81F0FC47-885E-BDCF-957F-09CA5EA7A18C}"/>
          </ac:inkMkLst>
        </pc:inkChg>
        <pc:inkChg chg="add">
          <ac:chgData name="Emma van Toorn" userId="S::etoorn@diversion.nl::4a6d5469-60ae-46bc-8d07-78d9c6e90a83" providerId="AD" clId="Web-{F8CD1733-EBCE-ADEF-EB71-3208914F73A2}" dt="2022-09-15T13:25:11.702" v="711"/>
          <ac:inkMkLst>
            <pc:docMk/>
            <pc:sldMk cId="1693404631" sldId="322"/>
            <ac:inkMk id="18" creationId="{B14C35DA-1A99-5431-6159-223081697E52}"/>
          </ac:inkMkLst>
        </pc:inkChg>
        <pc:inkChg chg="add del">
          <ac:chgData name="Emma van Toorn" userId="S::etoorn@diversion.nl::4a6d5469-60ae-46bc-8d07-78d9c6e90a83" providerId="AD" clId="Web-{F8CD1733-EBCE-ADEF-EB71-3208914F73A2}" dt="2022-09-15T13:25:14.265" v="713"/>
          <ac:inkMkLst>
            <pc:docMk/>
            <pc:sldMk cId="1693404631" sldId="322"/>
            <ac:inkMk id="19" creationId="{6942A1E0-ED90-815A-36D3-1D3F8031F4E2}"/>
          </ac:inkMkLst>
        </pc:inkChg>
        <pc:inkChg chg="add">
          <ac:chgData name="Emma van Toorn" userId="S::etoorn@diversion.nl::4a6d5469-60ae-46bc-8d07-78d9c6e90a83" providerId="AD" clId="Web-{F8CD1733-EBCE-ADEF-EB71-3208914F73A2}" dt="2022-09-15T13:25:46.579" v="725"/>
          <ac:inkMkLst>
            <pc:docMk/>
            <pc:sldMk cId="1693404631" sldId="322"/>
            <ac:inkMk id="21" creationId="{A30BE54D-8064-7B89-56C5-47F415A7C57F}"/>
          </ac:inkMkLst>
        </pc:inkChg>
        <pc:inkChg chg="add">
          <ac:chgData name="Emma van Toorn" userId="S::etoorn@diversion.nl::4a6d5469-60ae-46bc-8d07-78d9c6e90a83" providerId="AD" clId="Web-{F8CD1733-EBCE-ADEF-EB71-3208914F73A2}" dt="2022-09-15T13:25:52.548" v="726"/>
          <ac:inkMkLst>
            <pc:docMk/>
            <pc:sldMk cId="1693404631" sldId="322"/>
            <ac:inkMk id="22" creationId="{C3425BD4-348F-297B-DD1D-D446B84C36EE}"/>
          </ac:inkMkLst>
        </pc:inkChg>
        <pc:inkChg chg="add">
          <ac:chgData name="Emma van Toorn" userId="S::etoorn@diversion.nl::4a6d5469-60ae-46bc-8d07-78d9c6e90a83" providerId="AD" clId="Web-{F8CD1733-EBCE-ADEF-EB71-3208914F73A2}" dt="2022-09-15T13:25:54.673" v="727"/>
          <ac:inkMkLst>
            <pc:docMk/>
            <pc:sldMk cId="1693404631" sldId="322"/>
            <ac:inkMk id="23" creationId="{E43A4B2D-0BD2-A7B4-82BA-5D37247363A1}"/>
          </ac:inkMkLst>
        </pc:inkChg>
        <pc:inkChg chg="add">
          <ac:chgData name="Emma van Toorn" userId="S::etoorn@diversion.nl::4a6d5469-60ae-46bc-8d07-78d9c6e90a83" providerId="AD" clId="Web-{F8CD1733-EBCE-ADEF-EB71-3208914F73A2}" dt="2022-09-15T13:26:12.080" v="728"/>
          <ac:inkMkLst>
            <pc:docMk/>
            <pc:sldMk cId="1693404631" sldId="322"/>
            <ac:inkMk id="24" creationId="{A1E2DB5A-7472-3599-2F96-E608F725BE75}"/>
          </ac:inkMkLst>
        </pc:inkChg>
        <pc:inkChg chg="add">
          <ac:chgData name="Emma van Toorn" userId="S::etoorn@diversion.nl::4a6d5469-60ae-46bc-8d07-78d9c6e90a83" providerId="AD" clId="Web-{F8CD1733-EBCE-ADEF-EB71-3208914F73A2}" dt="2022-09-15T13:26:14.111" v="729"/>
          <ac:inkMkLst>
            <pc:docMk/>
            <pc:sldMk cId="1693404631" sldId="322"/>
            <ac:inkMk id="25" creationId="{478D2671-7621-6236-A0B9-7046CB1F9DD1}"/>
          </ac:inkMkLst>
        </pc:inkChg>
        <pc:inkChg chg="add">
          <ac:chgData name="Emma van Toorn" userId="S::etoorn@diversion.nl::4a6d5469-60ae-46bc-8d07-78d9c6e90a83" providerId="AD" clId="Web-{F8CD1733-EBCE-ADEF-EB71-3208914F73A2}" dt="2022-09-15T13:26:15.470" v="730"/>
          <ac:inkMkLst>
            <pc:docMk/>
            <pc:sldMk cId="1693404631" sldId="322"/>
            <ac:inkMk id="26" creationId="{AD22B4F1-372B-B306-04AB-F7FEEDABFD0B}"/>
          </ac:inkMkLst>
        </pc:inkChg>
      </pc:sldChg>
      <pc:sldChg chg="addSp delSp add del replId">
        <pc:chgData name="Emma van Toorn" userId="S::etoorn@diversion.nl::4a6d5469-60ae-46bc-8d07-78d9c6e90a83" providerId="AD" clId="Web-{F8CD1733-EBCE-ADEF-EB71-3208914F73A2}" dt="2022-09-15T13:21:57.429" v="679"/>
        <pc:sldMkLst>
          <pc:docMk/>
          <pc:sldMk cId="955283795" sldId="323"/>
        </pc:sldMkLst>
        <pc:inkChg chg="add">
          <ac:chgData name="Emma van Toorn" userId="S::etoorn@diversion.nl::4a6d5469-60ae-46bc-8d07-78d9c6e90a83" providerId="AD" clId="Web-{F8CD1733-EBCE-ADEF-EB71-3208914F73A2}" dt="2022-09-15T13:11:32.796" v="576"/>
          <ac:inkMkLst>
            <pc:docMk/>
            <pc:sldMk cId="955283795" sldId="323"/>
            <ac:inkMk id="9" creationId="{A80BDE29-F894-8D00-4000-DEA60F65C299}"/>
          </ac:inkMkLst>
        </pc:inkChg>
        <pc:inkChg chg="add">
          <ac:chgData name="Emma van Toorn" userId="S::etoorn@diversion.nl::4a6d5469-60ae-46bc-8d07-78d9c6e90a83" providerId="AD" clId="Web-{F8CD1733-EBCE-ADEF-EB71-3208914F73A2}" dt="2022-09-15T13:11:35.421" v="577"/>
          <ac:inkMkLst>
            <pc:docMk/>
            <pc:sldMk cId="955283795" sldId="323"/>
            <ac:inkMk id="10" creationId="{749696DB-6B9D-E1FF-4B99-8C6821D11A28}"/>
          </ac:inkMkLst>
        </pc:inkChg>
        <pc:inkChg chg="add">
          <ac:chgData name="Emma van Toorn" userId="S::etoorn@diversion.nl::4a6d5469-60ae-46bc-8d07-78d9c6e90a83" providerId="AD" clId="Web-{F8CD1733-EBCE-ADEF-EB71-3208914F73A2}" dt="2022-09-15T13:11:39.858" v="578"/>
          <ac:inkMkLst>
            <pc:docMk/>
            <pc:sldMk cId="955283795" sldId="323"/>
            <ac:inkMk id="11" creationId="{8F71A359-C7DB-AEAB-87A4-246ADD442E2B}"/>
          </ac:inkMkLst>
        </pc:inkChg>
        <pc:inkChg chg="add">
          <ac:chgData name="Emma van Toorn" userId="S::etoorn@diversion.nl::4a6d5469-60ae-46bc-8d07-78d9c6e90a83" providerId="AD" clId="Web-{F8CD1733-EBCE-ADEF-EB71-3208914F73A2}" dt="2022-09-15T13:11:42.733" v="579"/>
          <ac:inkMkLst>
            <pc:docMk/>
            <pc:sldMk cId="955283795" sldId="323"/>
            <ac:inkMk id="12" creationId="{EAAF73D3-91FC-50F0-7A8C-39374B0AFA51}"/>
          </ac:inkMkLst>
        </pc:inkChg>
        <pc:inkChg chg="add">
          <ac:chgData name="Emma van Toorn" userId="S::etoorn@diversion.nl::4a6d5469-60ae-46bc-8d07-78d9c6e90a83" providerId="AD" clId="Web-{F8CD1733-EBCE-ADEF-EB71-3208914F73A2}" dt="2022-09-15T13:11:51.390" v="580"/>
          <ac:inkMkLst>
            <pc:docMk/>
            <pc:sldMk cId="955283795" sldId="323"/>
            <ac:inkMk id="13" creationId="{0CE4A0FD-34B0-60A5-CB4A-AF6D495247F5}"/>
          </ac:inkMkLst>
        </pc:inkChg>
        <pc:inkChg chg="add">
          <ac:chgData name="Emma van Toorn" userId="S::etoorn@diversion.nl::4a6d5469-60ae-46bc-8d07-78d9c6e90a83" providerId="AD" clId="Web-{F8CD1733-EBCE-ADEF-EB71-3208914F73A2}" dt="2022-09-15T13:11:53.953" v="581"/>
          <ac:inkMkLst>
            <pc:docMk/>
            <pc:sldMk cId="955283795" sldId="323"/>
            <ac:inkMk id="14" creationId="{EBDEF05A-B1E6-429B-0294-D23670A4CD99}"/>
          </ac:inkMkLst>
        </pc:inkChg>
        <pc:inkChg chg="add">
          <ac:chgData name="Emma van Toorn" userId="S::etoorn@diversion.nl::4a6d5469-60ae-46bc-8d07-78d9c6e90a83" providerId="AD" clId="Web-{F8CD1733-EBCE-ADEF-EB71-3208914F73A2}" dt="2022-09-15T13:11:55.671" v="582"/>
          <ac:inkMkLst>
            <pc:docMk/>
            <pc:sldMk cId="955283795" sldId="323"/>
            <ac:inkMk id="15" creationId="{9F15578F-C412-478C-2196-DB36CE58DD1A}"/>
          </ac:inkMkLst>
        </pc:inkChg>
        <pc:inkChg chg="add">
          <ac:chgData name="Emma van Toorn" userId="S::etoorn@diversion.nl::4a6d5469-60ae-46bc-8d07-78d9c6e90a83" providerId="AD" clId="Web-{F8CD1733-EBCE-ADEF-EB71-3208914F73A2}" dt="2022-09-15T13:12:01.578" v="583"/>
          <ac:inkMkLst>
            <pc:docMk/>
            <pc:sldMk cId="955283795" sldId="323"/>
            <ac:inkMk id="16" creationId="{A164338B-21A3-7BC2-9035-A7FAD8B92006}"/>
          </ac:inkMkLst>
        </pc:inkChg>
        <pc:inkChg chg="add">
          <ac:chgData name="Emma van Toorn" userId="S::etoorn@diversion.nl::4a6d5469-60ae-46bc-8d07-78d9c6e90a83" providerId="AD" clId="Web-{F8CD1733-EBCE-ADEF-EB71-3208914F73A2}" dt="2022-09-15T13:12:11.797" v="584"/>
          <ac:inkMkLst>
            <pc:docMk/>
            <pc:sldMk cId="955283795" sldId="323"/>
            <ac:inkMk id="17" creationId="{4920B113-7E05-B06F-B2B9-51ACC25A0E71}"/>
          </ac:inkMkLst>
        </pc:inkChg>
        <pc:inkChg chg="add">
          <ac:chgData name="Emma van Toorn" userId="S::etoorn@diversion.nl::4a6d5469-60ae-46bc-8d07-78d9c6e90a83" providerId="AD" clId="Web-{F8CD1733-EBCE-ADEF-EB71-3208914F73A2}" dt="2022-09-15T13:12:13.719" v="585"/>
          <ac:inkMkLst>
            <pc:docMk/>
            <pc:sldMk cId="955283795" sldId="323"/>
            <ac:inkMk id="18" creationId="{6AD2C657-4783-030A-2A35-3357FE202549}"/>
          </ac:inkMkLst>
        </pc:inkChg>
        <pc:inkChg chg="add">
          <ac:chgData name="Emma van Toorn" userId="S::etoorn@diversion.nl::4a6d5469-60ae-46bc-8d07-78d9c6e90a83" providerId="AD" clId="Web-{F8CD1733-EBCE-ADEF-EB71-3208914F73A2}" dt="2022-09-15T13:12:31.751" v="586"/>
          <ac:inkMkLst>
            <pc:docMk/>
            <pc:sldMk cId="955283795" sldId="323"/>
            <ac:inkMk id="19" creationId="{7925D69C-89D0-D5A1-FAF1-5FAD2819222E}"/>
          </ac:inkMkLst>
        </pc:inkChg>
        <pc:inkChg chg="add del">
          <ac:chgData name="Emma van Toorn" userId="S::etoorn@diversion.nl::4a6d5469-60ae-46bc-8d07-78d9c6e90a83" providerId="AD" clId="Web-{F8CD1733-EBCE-ADEF-EB71-3208914F73A2}" dt="2022-09-15T13:14:32.177" v="590"/>
          <ac:inkMkLst>
            <pc:docMk/>
            <pc:sldMk cId="955283795" sldId="323"/>
            <ac:inkMk id="20" creationId="{DAEDAC88-EC17-7653-C647-C2FAF1D81856}"/>
          </ac:inkMkLst>
        </pc:inkChg>
      </pc:sldChg>
      <pc:sldChg chg="modSp add del replId">
        <pc:chgData name="Emma van Toorn" userId="S::etoorn@diversion.nl::4a6d5469-60ae-46bc-8d07-78d9c6e90a83" providerId="AD" clId="Web-{F8CD1733-EBCE-ADEF-EB71-3208914F73A2}" dt="2022-09-15T15:23:58.593" v="1278"/>
        <pc:sldMkLst>
          <pc:docMk/>
          <pc:sldMk cId="3531796538" sldId="323"/>
        </pc:sldMkLst>
        <pc:spChg chg="mod">
          <ac:chgData name="Emma van Toorn" userId="S::etoorn@diversion.nl::4a6d5469-60ae-46bc-8d07-78d9c6e90a83" providerId="AD" clId="Web-{F8CD1733-EBCE-ADEF-EB71-3208914F73A2}" dt="2022-09-15T13:47:15.940" v="813" actId="20577"/>
          <ac:spMkLst>
            <pc:docMk/>
            <pc:sldMk cId="3531796538" sldId="323"/>
            <ac:spMk id="3" creationId="{00000000-0000-0000-0000-000000000000}"/>
          </ac:spMkLst>
        </pc:spChg>
        <pc:spChg chg="mod">
          <ac:chgData name="Emma van Toorn" userId="S::etoorn@diversion.nl::4a6d5469-60ae-46bc-8d07-78d9c6e90a83" providerId="AD" clId="Web-{F8CD1733-EBCE-ADEF-EB71-3208914F73A2}" dt="2022-09-15T13:47:06.252" v="806" actId="20577"/>
          <ac:spMkLst>
            <pc:docMk/>
            <pc:sldMk cId="3531796538" sldId="323"/>
            <ac:spMk id="5" creationId="{6DDA81AA-03E1-49C2-98FB-482EB0910E27}"/>
          </ac:spMkLst>
        </pc:spChg>
      </pc:sldChg>
      <pc:sldChg chg="modSp add ord replId">
        <pc:chgData name="Emma van Toorn" userId="S::etoorn@diversion.nl::4a6d5469-60ae-46bc-8d07-78d9c6e90a83" providerId="AD" clId="Web-{F8CD1733-EBCE-ADEF-EB71-3208914F73A2}" dt="2022-09-15T15:29:37.886" v="1419"/>
        <pc:sldMkLst>
          <pc:docMk/>
          <pc:sldMk cId="1712496824" sldId="324"/>
        </pc:sldMkLst>
        <pc:spChg chg="mod">
          <ac:chgData name="Emma van Toorn" userId="S::etoorn@diversion.nl::4a6d5469-60ae-46bc-8d07-78d9c6e90a83" providerId="AD" clId="Web-{F8CD1733-EBCE-ADEF-EB71-3208914F73A2}" dt="2022-09-15T15:14:09.692" v="1099" actId="20577"/>
          <ac:spMkLst>
            <pc:docMk/>
            <pc:sldMk cId="1712496824" sldId="324"/>
            <ac:spMk id="7" creationId="{9F9BAFCD-966E-40AF-B229-E35B849C6E3B}"/>
          </ac:spMkLst>
        </pc:spChg>
        <pc:spChg chg="mod">
          <ac:chgData name="Emma van Toorn" userId="S::etoorn@diversion.nl::4a6d5469-60ae-46bc-8d07-78d9c6e90a83" providerId="AD" clId="Web-{F8CD1733-EBCE-ADEF-EB71-3208914F73A2}" dt="2022-09-15T15:17:12.964" v="1182" actId="20577"/>
          <ac:spMkLst>
            <pc:docMk/>
            <pc:sldMk cId="1712496824" sldId="324"/>
            <ac:spMk id="71682" creationId="{00000000-0000-0000-0000-000000000000}"/>
          </ac:spMkLst>
        </pc:spChg>
      </pc:sldChg>
      <pc:sldChg chg="addSp modSp add replId">
        <pc:chgData name="Emma van Toorn" userId="S::etoorn@diversion.nl::4a6d5469-60ae-46bc-8d07-78d9c6e90a83" providerId="AD" clId="Web-{F8CD1733-EBCE-ADEF-EB71-3208914F73A2}" dt="2022-09-15T15:30:03.715" v="1423" actId="20577"/>
        <pc:sldMkLst>
          <pc:docMk/>
          <pc:sldMk cId="2750660951" sldId="325"/>
        </pc:sldMkLst>
        <pc:spChg chg="mod">
          <ac:chgData name="Emma van Toorn" userId="S::etoorn@diversion.nl::4a6d5469-60ae-46bc-8d07-78d9c6e90a83" providerId="AD" clId="Web-{F8CD1733-EBCE-ADEF-EB71-3208914F73A2}" dt="2022-09-15T15:30:03.715" v="1423" actId="20577"/>
          <ac:spMkLst>
            <pc:docMk/>
            <pc:sldMk cId="2750660951" sldId="325"/>
            <ac:spMk id="2" creationId="{00000000-0000-0000-0000-000000000000}"/>
          </ac:spMkLst>
        </pc:spChg>
        <pc:spChg chg="mod">
          <ac:chgData name="Emma van Toorn" userId="S::etoorn@diversion.nl::4a6d5469-60ae-46bc-8d07-78d9c6e90a83" providerId="AD" clId="Web-{F8CD1733-EBCE-ADEF-EB71-3208914F73A2}" dt="2022-09-15T15:28:49.525" v="1390" actId="20577"/>
          <ac:spMkLst>
            <pc:docMk/>
            <pc:sldMk cId="2750660951" sldId="325"/>
            <ac:spMk id="23" creationId="{00000000-0000-0000-0000-000000000000}"/>
          </ac:spMkLst>
        </pc:spChg>
        <pc:picChg chg="add mod">
          <ac:chgData name="Emma van Toorn" userId="S::etoorn@diversion.nl::4a6d5469-60ae-46bc-8d07-78d9c6e90a83" providerId="AD" clId="Web-{F8CD1733-EBCE-ADEF-EB71-3208914F73A2}" dt="2022-09-15T15:29:25.229" v="1417" actId="1076"/>
          <ac:picMkLst>
            <pc:docMk/>
            <pc:sldMk cId="2750660951" sldId="325"/>
            <ac:picMk id="3" creationId="{2EFCB82D-4D84-ECAE-B753-44FFAADCD5EE}"/>
          </ac:picMkLst>
        </pc:picChg>
      </pc:sldChg>
      <pc:sldChg chg="addSp delSp modSp add ord replId">
        <pc:chgData name="Emma van Toorn" userId="S::etoorn@diversion.nl::4a6d5469-60ae-46bc-8d07-78d9c6e90a83" providerId="AD" clId="Web-{F8CD1733-EBCE-ADEF-EB71-3208914F73A2}" dt="2022-09-15T15:35:04.101" v="1618"/>
        <pc:sldMkLst>
          <pc:docMk/>
          <pc:sldMk cId="1081939100" sldId="326"/>
        </pc:sldMkLst>
        <pc:spChg chg="mod">
          <ac:chgData name="Emma van Toorn" userId="S::etoorn@diversion.nl::4a6d5469-60ae-46bc-8d07-78d9c6e90a83" providerId="AD" clId="Web-{F8CD1733-EBCE-ADEF-EB71-3208914F73A2}" dt="2022-09-15T15:34:19.302" v="1596" actId="20577"/>
          <ac:spMkLst>
            <pc:docMk/>
            <pc:sldMk cId="1081939100" sldId="326"/>
            <ac:spMk id="3" creationId="{00000000-0000-0000-0000-000000000000}"/>
          </ac:spMkLst>
        </pc:spChg>
        <pc:spChg chg="mod">
          <ac:chgData name="Emma van Toorn" userId="S::etoorn@diversion.nl::4a6d5469-60ae-46bc-8d07-78d9c6e90a83" providerId="AD" clId="Web-{F8CD1733-EBCE-ADEF-EB71-3208914F73A2}" dt="2022-09-15T15:34:26.865" v="1610" actId="20577"/>
          <ac:spMkLst>
            <pc:docMk/>
            <pc:sldMk cId="1081939100" sldId="326"/>
            <ac:spMk id="5" creationId="{6DDA81AA-03E1-49C2-98FB-482EB0910E27}"/>
          </ac:spMkLst>
        </pc:spChg>
        <pc:picChg chg="add del mod">
          <ac:chgData name="Emma van Toorn" userId="S::etoorn@diversion.nl::4a6d5469-60ae-46bc-8d07-78d9c6e90a83" providerId="AD" clId="Web-{F8CD1733-EBCE-ADEF-EB71-3208914F73A2}" dt="2022-09-15T15:34:28.521" v="1611"/>
          <ac:picMkLst>
            <pc:docMk/>
            <pc:sldMk cId="1081939100" sldId="326"/>
            <ac:picMk id="4" creationId="{D5EF07BB-CEAA-AC84-A7BC-20F46C376023}"/>
          </ac:picMkLst>
        </pc:picChg>
        <pc:picChg chg="add mod">
          <ac:chgData name="Emma van Toorn" userId="S::etoorn@diversion.nl::4a6d5469-60ae-46bc-8d07-78d9c6e90a83" providerId="AD" clId="Web-{F8CD1733-EBCE-ADEF-EB71-3208914F73A2}" dt="2022-09-15T15:34:56.975" v="1616" actId="14100"/>
          <ac:picMkLst>
            <pc:docMk/>
            <pc:sldMk cId="1081939100" sldId="326"/>
            <ac:picMk id="6" creationId="{66891215-C41D-A8CE-3037-936E360C8181}"/>
          </ac:picMkLst>
        </pc:picChg>
      </pc:sldChg>
    </pc:docChg>
  </pc:docChgLst>
  <pc:docChgLst>
    <pc:chgData name="Renée Hoekstra" userId="S::rhoekstra@diversion.nl::5989f374-20c6-48a6-8dcb-e83d921408da" providerId="AD" clId="Web-{E777D071-D6E3-F210-89B3-F0D1E37765D8}"/>
    <pc:docChg chg="addSld modSld sldOrd">
      <pc:chgData name="Renée Hoekstra" userId="S::rhoekstra@diversion.nl::5989f374-20c6-48a6-8dcb-e83d921408da" providerId="AD" clId="Web-{E777D071-D6E3-F210-89B3-F0D1E37765D8}" dt="2022-08-09T08:01:01.330" v="481" actId="20577"/>
      <pc:docMkLst>
        <pc:docMk/>
      </pc:docMkLst>
      <pc:sldChg chg="modSp">
        <pc:chgData name="Renée Hoekstra" userId="S::rhoekstra@diversion.nl::5989f374-20c6-48a6-8dcb-e83d921408da" providerId="AD" clId="Web-{E777D071-D6E3-F210-89B3-F0D1E37765D8}" dt="2022-08-08T14:12:37.707" v="21" actId="20577"/>
        <pc:sldMkLst>
          <pc:docMk/>
          <pc:sldMk cId="3351439039" sldId="256"/>
        </pc:sldMkLst>
        <pc:spChg chg="mod">
          <ac:chgData name="Renée Hoekstra" userId="S::rhoekstra@diversion.nl::5989f374-20c6-48a6-8dcb-e83d921408da" providerId="AD" clId="Web-{E777D071-D6E3-F210-89B3-F0D1E37765D8}" dt="2022-08-08T14:12:37.707" v="21" actId="20577"/>
          <ac:spMkLst>
            <pc:docMk/>
            <pc:sldMk cId="3351439039" sldId="256"/>
            <ac:spMk id="3" creationId="{00000000-0000-0000-0000-000000000000}"/>
          </ac:spMkLst>
        </pc:spChg>
      </pc:sldChg>
      <pc:sldChg chg="modSp">
        <pc:chgData name="Renée Hoekstra" userId="S::rhoekstra@diversion.nl::5989f374-20c6-48a6-8dcb-e83d921408da" providerId="AD" clId="Web-{E777D071-D6E3-F210-89B3-F0D1E37765D8}" dt="2022-08-08T14:26:28.219" v="229" actId="20577"/>
        <pc:sldMkLst>
          <pc:docMk/>
          <pc:sldMk cId="161162044" sldId="257"/>
        </pc:sldMkLst>
        <pc:spChg chg="mod">
          <ac:chgData name="Renée Hoekstra" userId="S::rhoekstra@diversion.nl::5989f374-20c6-48a6-8dcb-e83d921408da" providerId="AD" clId="Web-{E777D071-D6E3-F210-89B3-F0D1E37765D8}" dt="2022-08-08T14:26:28.219" v="229" actId="20577"/>
          <ac:spMkLst>
            <pc:docMk/>
            <pc:sldMk cId="161162044" sldId="257"/>
            <ac:spMk id="13" creationId="{2388645D-9F0C-3C75-B1A9-D0B14E2CA858}"/>
          </ac:spMkLst>
        </pc:spChg>
      </pc:sldChg>
      <pc:sldChg chg="modSp">
        <pc:chgData name="Renée Hoekstra" userId="S::rhoekstra@diversion.nl::5989f374-20c6-48a6-8dcb-e83d921408da" providerId="AD" clId="Web-{E777D071-D6E3-F210-89B3-F0D1E37765D8}" dt="2022-08-08T14:36:11.504" v="432" actId="14100"/>
        <pc:sldMkLst>
          <pc:docMk/>
          <pc:sldMk cId="4159001873" sldId="263"/>
        </pc:sldMkLst>
        <pc:spChg chg="mod">
          <ac:chgData name="Renée Hoekstra" userId="S::rhoekstra@diversion.nl::5989f374-20c6-48a6-8dcb-e83d921408da" providerId="AD" clId="Web-{E777D071-D6E3-F210-89B3-F0D1E37765D8}" dt="2022-08-08T14:36:11.504" v="432" actId="14100"/>
          <ac:spMkLst>
            <pc:docMk/>
            <pc:sldMk cId="4159001873" sldId="263"/>
            <ac:spMk id="13" creationId="{2388645D-9F0C-3C75-B1A9-D0B14E2CA858}"/>
          </ac:spMkLst>
        </pc:spChg>
      </pc:sldChg>
      <pc:sldChg chg="modSp">
        <pc:chgData name="Renée Hoekstra" userId="S::rhoekstra@diversion.nl::5989f374-20c6-48a6-8dcb-e83d921408da" providerId="AD" clId="Web-{E777D071-D6E3-F210-89B3-F0D1E37765D8}" dt="2022-08-09T07:57:40.004" v="438" actId="20577"/>
        <pc:sldMkLst>
          <pc:docMk/>
          <pc:sldMk cId="1322441538" sldId="264"/>
        </pc:sldMkLst>
        <pc:spChg chg="mod">
          <ac:chgData name="Renée Hoekstra" userId="S::rhoekstra@diversion.nl::5989f374-20c6-48a6-8dcb-e83d921408da" providerId="AD" clId="Web-{E777D071-D6E3-F210-89B3-F0D1E37765D8}" dt="2022-08-09T07:57:40.004" v="438" actId="20577"/>
          <ac:spMkLst>
            <pc:docMk/>
            <pc:sldMk cId="1322441538" sldId="264"/>
            <ac:spMk id="13" creationId="{2388645D-9F0C-3C75-B1A9-D0B14E2CA858}"/>
          </ac:spMkLst>
        </pc:spChg>
      </pc:sldChg>
      <pc:sldChg chg="modSp">
        <pc:chgData name="Renée Hoekstra" userId="S::rhoekstra@diversion.nl::5989f374-20c6-48a6-8dcb-e83d921408da" providerId="AD" clId="Web-{E777D071-D6E3-F210-89B3-F0D1E37765D8}" dt="2022-08-09T07:59:07.166" v="458" actId="20577"/>
        <pc:sldMkLst>
          <pc:docMk/>
          <pc:sldMk cId="3477629131" sldId="266"/>
        </pc:sldMkLst>
        <pc:spChg chg="mod">
          <ac:chgData name="Renée Hoekstra" userId="S::rhoekstra@diversion.nl::5989f374-20c6-48a6-8dcb-e83d921408da" providerId="AD" clId="Web-{E777D071-D6E3-F210-89B3-F0D1E37765D8}" dt="2022-08-09T07:59:07.166" v="458" actId="20577"/>
          <ac:spMkLst>
            <pc:docMk/>
            <pc:sldMk cId="3477629131" sldId="266"/>
            <ac:spMk id="13" creationId="{2388645D-9F0C-3C75-B1A9-D0B14E2CA858}"/>
          </ac:spMkLst>
        </pc:spChg>
        <pc:spChg chg="mod">
          <ac:chgData name="Renée Hoekstra" userId="S::rhoekstra@diversion.nl::5989f374-20c6-48a6-8dcb-e83d921408da" providerId="AD" clId="Web-{E777D071-D6E3-F210-89B3-F0D1E37765D8}" dt="2022-08-09T07:58:29.429" v="444" actId="20577"/>
          <ac:spMkLst>
            <pc:docMk/>
            <pc:sldMk cId="3477629131" sldId="266"/>
            <ac:spMk id="15" creationId="{4F0C406D-6654-9B6D-5D3E-7D14444585E5}"/>
          </ac:spMkLst>
        </pc:spChg>
      </pc:sldChg>
      <pc:sldChg chg="modSp">
        <pc:chgData name="Renée Hoekstra" userId="S::rhoekstra@diversion.nl::5989f374-20c6-48a6-8dcb-e83d921408da" providerId="AD" clId="Web-{E777D071-D6E3-F210-89B3-F0D1E37765D8}" dt="2022-08-08T14:27:22.252" v="242" actId="20577"/>
        <pc:sldMkLst>
          <pc:docMk/>
          <pc:sldMk cId="3402688653" sldId="268"/>
        </pc:sldMkLst>
        <pc:spChg chg="mod">
          <ac:chgData name="Renée Hoekstra" userId="S::rhoekstra@diversion.nl::5989f374-20c6-48a6-8dcb-e83d921408da" providerId="AD" clId="Web-{E777D071-D6E3-F210-89B3-F0D1E37765D8}" dt="2022-08-08T14:27:22.252" v="242" actId="20577"/>
          <ac:spMkLst>
            <pc:docMk/>
            <pc:sldMk cId="3402688653" sldId="268"/>
            <ac:spMk id="13" creationId="{2388645D-9F0C-3C75-B1A9-D0B14E2CA858}"/>
          </ac:spMkLst>
        </pc:spChg>
      </pc:sldChg>
      <pc:sldChg chg="modSp">
        <pc:chgData name="Renée Hoekstra" userId="S::rhoekstra@diversion.nl::5989f374-20c6-48a6-8dcb-e83d921408da" providerId="AD" clId="Web-{E777D071-D6E3-F210-89B3-F0D1E37765D8}" dt="2022-08-08T14:28:21.035" v="250" actId="20577"/>
        <pc:sldMkLst>
          <pc:docMk/>
          <pc:sldMk cId="272394786" sldId="269"/>
        </pc:sldMkLst>
        <pc:spChg chg="mod">
          <ac:chgData name="Renée Hoekstra" userId="S::rhoekstra@diversion.nl::5989f374-20c6-48a6-8dcb-e83d921408da" providerId="AD" clId="Web-{E777D071-D6E3-F210-89B3-F0D1E37765D8}" dt="2022-08-08T14:28:21.035" v="250" actId="20577"/>
          <ac:spMkLst>
            <pc:docMk/>
            <pc:sldMk cId="272394786" sldId="269"/>
            <ac:spMk id="13" creationId="{2388645D-9F0C-3C75-B1A9-D0B14E2CA858}"/>
          </ac:spMkLst>
        </pc:spChg>
      </pc:sldChg>
      <pc:sldChg chg="modSp ord modNotes">
        <pc:chgData name="Renée Hoekstra" userId="S::rhoekstra@diversion.nl::5989f374-20c6-48a6-8dcb-e83d921408da" providerId="AD" clId="Web-{E777D071-D6E3-F210-89B3-F0D1E37765D8}" dt="2022-08-08T14:33:09.029" v="394" actId="20577"/>
        <pc:sldMkLst>
          <pc:docMk/>
          <pc:sldMk cId="983861289" sldId="270"/>
        </pc:sldMkLst>
        <pc:spChg chg="mod">
          <ac:chgData name="Renée Hoekstra" userId="S::rhoekstra@diversion.nl::5989f374-20c6-48a6-8dcb-e83d921408da" providerId="AD" clId="Web-{E777D071-D6E3-F210-89B3-F0D1E37765D8}" dt="2022-08-08T14:33:09.029" v="394" actId="20577"/>
          <ac:spMkLst>
            <pc:docMk/>
            <pc:sldMk cId="983861289" sldId="270"/>
            <ac:spMk id="13" creationId="{2388645D-9F0C-3C75-B1A9-D0B14E2CA858}"/>
          </ac:spMkLst>
        </pc:spChg>
      </pc:sldChg>
      <pc:sldChg chg="modSp">
        <pc:chgData name="Renée Hoekstra" userId="S::rhoekstra@diversion.nl::5989f374-20c6-48a6-8dcb-e83d921408da" providerId="AD" clId="Web-{E777D071-D6E3-F210-89B3-F0D1E37765D8}" dt="2022-08-08T14:29:06.865" v="272" actId="14100"/>
        <pc:sldMkLst>
          <pc:docMk/>
          <pc:sldMk cId="2295069715" sldId="271"/>
        </pc:sldMkLst>
        <pc:spChg chg="mod">
          <ac:chgData name="Renée Hoekstra" userId="S::rhoekstra@diversion.nl::5989f374-20c6-48a6-8dcb-e83d921408da" providerId="AD" clId="Web-{E777D071-D6E3-F210-89B3-F0D1E37765D8}" dt="2022-08-08T14:28:42.395" v="266" actId="20577"/>
          <ac:spMkLst>
            <pc:docMk/>
            <pc:sldMk cId="2295069715" sldId="271"/>
            <ac:spMk id="13" creationId="{2388645D-9F0C-3C75-B1A9-D0B14E2CA858}"/>
          </ac:spMkLst>
        </pc:spChg>
        <pc:spChg chg="mod">
          <ac:chgData name="Renée Hoekstra" userId="S::rhoekstra@diversion.nl::5989f374-20c6-48a6-8dcb-e83d921408da" providerId="AD" clId="Web-{E777D071-D6E3-F210-89B3-F0D1E37765D8}" dt="2022-08-08T14:29:06.865" v="272" actId="14100"/>
          <ac:spMkLst>
            <pc:docMk/>
            <pc:sldMk cId="2295069715" sldId="271"/>
            <ac:spMk id="15" creationId="{4F0C406D-6654-9B6D-5D3E-7D14444585E5}"/>
          </ac:spMkLst>
        </pc:spChg>
      </pc:sldChg>
      <pc:sldChg chg="add">
        <pc:chgData name="Renée Hoekstra" userId="S::rhoekstra@diversion.nl::5989f374-20c6-48a6-8dcb-e83d921408da" providerId="AD" clId="Web-{E777D071-D6E3-F210-89B3-F0D1E37765D8}" dt="2022-08-09T08:00:25.437" v="459"/>
        <pc:sldMkLst>
          <pc:docMk/>
          <pc:sldMk cId="3672439896" sldId="272"/>
        </pc:sldMkLst>
      </pc:sldChg>
      <pc:sldChg chg="add">
        <pc:chgData name="Renée Hoekstra" userId="S::rhoekstra@diversion.nl::5989f374-20c6-48a6-8dcb-e83d921408da" providerId="AD" clId="Web-{E777D071-D6E3-F210-89B3-F0D1E37765D8}" dt="2022-08-09T08:00:25.484" v="460"/>
        <pc:sldMkLst>
          <pc:docMk/>
          <pc:sldMk cId="2308729631" sldId="273"/>
        </pc:sldMkLst>
      </pc:sldChg>
      <pc:sldChg chg="add">
        <pc:chgData name="Renée Hoekstra" userId="S::rhoekstra@diversion.nl::5989f374-20c6-48a6-8dcb-e83d921408da" providerId="AD" clId="Web-{E777D071-D6E3-F210-89B3-F0D1E37765D8}" dt="2022-08-09T08:00:25.515" v="461"/>
        <pc:sldMkLst>
          <pc:docMk/>
          <pc:sldMk cId="1940651522" sldId="274"/>
        </pc:sldMkLst>
      </pc:sldChg>
      <pc:sldChg chg="modSp add">
        <pc:chgData name="Renée Hoekstra" userId="S::rhoekstra@diversion.nl::5989f374-20c6-48a6-8dcb-e83d921408da" providerId="AD" clId="Web-{E777D071-D6E3-F210-89B3-F0D1E37765D8}" dt="2022-08-09T08:01:01.330" v="481" actId="20577"/>
        <pc:sldMkLst>
          <pc:docMk/>
          <pc:sldMk cId="640511957" sldId="275"/>
        </pc:sldMkLst>
        <pc:spChg chg="mod">
          <ac:chgData name="Renée Hoekstra" userId="S::rhoekstra@diversion.nl::5989f374-20c6-48a6-8dcb-e83d921408da" providerId="AD" clId="Web-{E777D071-D6E3-F210-89B3-F0D1E37765D8}" dt="2022-08-09T08:01:01.330" v="481" actId="20577"/>
          <ac:spMkLst>
            <pc:docMk/>
            <pc:sldMk cId="640511957" sldId="275"/>
            <ac:spMk id="7"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03T08:50:14.95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23416 7871 16383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0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5265 22119 16383 0 0,'4'0'0'0'0,"8"0"0"0"0,14 0 0 0 0,12 0 0 0 0,16 0 0 0 0,16 0 0 0 0,11 0 0 0 0,14 0 0 0 0,9 0 0 0 0,13 4 0 0 0,8 4 0 0 0,-2 2 0 0 0,-4 2 0 0 0,0-1 0 0 0,-2 2 0 0 0,-2 2 0 0 0,-7-2 0 0 0,1 1 0 0 0,-3-2 0 0 0,-6-3 0 0 0,3-3 0 0 0,2 1 0 0 0,-2 0 0 0 0,0-2 0 0 0,0-2 0 0 0,2-1 0 0 0,1-1 0 0 0,-3 0 0 0 0,-1-1 0 0 0,-2-1 0 0 0,-4 1 0 0 0,-4 0 0 0 0,-2 0 0 0 0,5-1 0 0 0,1 1 0 0 0,3 0 0 0 0,-1 0 0 0 0,-3 0 0 0 0,-2 0 0 0 0,5 0 0 0 0,-3 0 0 0 0,-4 0 0 0 0,-1 0 0 0 0,-3 0 0 0 0,0 0 0 0 0,-1 0 0 0 0,7 0 0 0 0,6 0 0 0 0,8 0 0 0 0,1 0 0 0 0,4 0 0 0 0,1 0 0 0 0,-3 0 0 0 0,-10 0 0 0 0,-11 0 0 0 0,-10 0 0 0 0,-3 0 0 0 0,-7 0 0 0 0,-5 0 0 0 0,-2 0 0 0 0,-4 0 0 0 0,-1 0 0 0 0,-6 0 0 0 0,-2 0 0 0 0,3 0 0 0 0,0 0 0 0 0,1 0 0 0 0,4 0 0 0 0,2 0 0 0 0,-1 0 0 0 0,4 0 0 0 0,3 0 0 0 0,1 0 0 0 0,1 0 0 0 0,-1 0 0 0 0,0 0 0 0 0,0 0 0 0 0,-1 0 0 0 0,0 0 0 0 0,0 0 0 0 0,-4 0 0 0 0,-1 0 0 0 0,-4 0 0 0 0,1 0 0 0 0,-4 0 0 0 0,-2 0 0 0 0,-3 0 0 0 0,-6 0 0 0 0,1 0 0 0 0,1 0 0 0 0,0 0 0 0 0,-1 0 0 0 0,1 0 0 0 0,3 0 0 0 0,1 0 0 0 0,4 0 0 0 0,4 0 0 0 0,3 0 0 0 0,2 0 0 0 0,3 0 0 0 0,5 0 0 0 0,5 0 0 0 0,12 0 0 0 0,6 0 0 0 0,6 0 0 0 0,-3 0 0 0 0,1 0 0 0 0,-5 0 0 0 0,-3 0 0 0 0,-2 0 0 0 0,-4 0 0 0 0,-2 0 0 0 0,4 0 0 0 0,-2 0 0 0 0,-3 0 0 0 0,-4 0 0 0 0,0 0 0 0 0,-2 0 0 0 0,1-3 0 0 0,0-6 0 0 0,-7 0 0 0 0,2 0 0 0 0,-5 3 0 0 0,-2 1 0 0 0,0-1 0 0 0,0-4 0 0 0,4 1 0 0 0,2 0 0 0 0,0 3 0 0 0,1-1 0 0 0,1-4 0 0 0,2 0 0 0 0,-2 3 0 0 0,-1 2 0 0 0,-1 2 0 0 0,-2 2 0 0 0,0 1 0 0 0,-1 1 0 0 0,-4 0 0 0 0,-2 0 0 0 0,1 1 0 0 0,1-1 0 0 0,1 1 0 0 0,-3-1 0 0 0,-3 0 0 0 0,-5 0 0 0 0,-3 0 0 0 0,-3 0 0 0 0,-1 0 0 0 0,2 0 0 0 0,2 0 0 0 0,-1 0 0 0 0,3 0 0 0 0,0 0 0 0 0,-1 0 0 0 0,-5 0 0 0 0,1 0 0 0 0,0 0 0 0 0,0 0 0 0 0,-1 0 0 0 0,0 0 0 0 0,-4 0 0 0 0,-5 0 0 0 0,-1 0 0 0 0,-3 0 0 0 0,-3 0 0 0 0,-2 0 0 0 0,5 0 0 0 0,1 0 0 0 0,2 0 0 0 0,0 0 0 0 0,-3 0 0 0 0,-3 0 0 0 0,-3 0 0 0 0,-1 0 0 0 0,-2 0 0 0 0,0 0 0 0 0,3 0 0 0 0,1 0 0 0 0,-1 0 0 0 0,0 0 0 0 0,3 0 0 0 0,0 0 0 0 0,-1 0 0 0 0,-1 0 0 0 0,-2 0 0 0 0,-1 0 0 0 0,-1 0 0 0 0,0 0 0 0 0,0 0 0 0 0,-1 0 0 0 0,-3 0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1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28549 9737 16383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1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27808 10081 16383 0 0,'3'0'0'0'0,"6"0"0"0"0,4 0 0 0 0,4 0 0 0 0,3 0 0 0 0,5 0 0 0 0,5 0 0 0 0,3 0 0 0 0,1 0 0 0 0,4 0 0 0 0,1 0 0 0 0,3 0 0 0 0,0 0 0 0 0,2 0 0 0 0,-4 0 0 0 0,-5 0 0 0 0,3 0 0 0 0,-2 0 0 0 0,-3 0 0 0 0,-3 0 0 0 0,-4 0 0 0 0,-2 0 0 0 0,-1 0 0 0 0,2 0 0 0 0,1 0 0 0 0,-1 0 0 0 0,0 0 0 0 0,-1 0 0 0 0,-1 0 0 0 0,-1 0 0 0 0,0 0 0 0 0,3 0 0 0 0,1 0 0 0 0,0 0 0 0 0,3 0 0 0 0,4 0 0 0 0,3 0 0 0 0,0 0 0 0 0,1 0 0 0 0,1 0 0 0 0,2 0 0 0 0,5 0 0 0 0,2 0 0 0 0,1 0 0 0 0,-1 0 0 0 0,-1 0 0 0 0,-1 0 0 0 0,-1 0 0 0 0,4 0 0 0 0,4 0 0 0 0,4 3 0 0 0,0 2 0 0 0,-2 0 0 0 0,-2-1 0 0 0,-4-2 0 0 0,1 0 0 0 0,1-1 0 0 0,1-1 0 0 0,1 0 0 0 0,2 0 0 0 0,6 0 0 0 0,1 0 0 0 0,0-1 0 0 0,2 1 0 0 0,-3 4 0 0 0,-1 1 0 0 0,-7-1 0 0 0,-4 0 0 0 0,0-1 0 0 0,0-2 0 0 0,-2 0 0 0 0,-1 0 0 0 0,0-1 0 0 0,-5 0 0 0 0,-2-1 0 0 0,-3 1 0 0 0,-4 0 0 0 0,-8 0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1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31459 11748 16383 0 0,'7'0'0'0'0,"7"0"0"0"0,4 0 0 0 0,6 0 0 0 0,7 0 0 0 0,5 0 0 0 0,4 0 0 0 0,6 0 0 0 0,7 0 0 0 0,4 0 0 0 0,8 0 0 0 0,8 0 0 0 0,5 0 0 0 0,5 0 0 0 0,10 0 0 0 0,4 0 0 0 0,0 0 0 0 0,-5 0 0 0 0,-4 0 0 0 0,-2 0 0 0 0,-1 0 0 0 0,0 0 0 0 0,0 0 0 0 0,4 0 0 0 0,1 0 0 0 0,-3 0 0 0 0,-2 0 0 0 0,0 0 0 0 0,-5 0 0 0 0,0 0 0 0 0,1 0 0 0 0,0 0 0 0 0,6 0 0 0 0,10 0 0 0 0,3 0 0 0 0,-1 0 0 0 0,5 0 0 0 0,0 0 0 0 0,-1 0 0 0 0,-1 0 0 0 0,2 0 0 0 0,3 0 0 0 0,5 0 0 0 0,2 0 0 0 0,0 0 0 0 0,2 0 0 0 0,0 0 0 0 0,3 0 0 0 0,-5 0 0 0 0,-3 0 0 0 0,1 0 0 0 0,1 0 0 0 0,6 0 0 0 0,5 0 0 0 0,4 0 0 0 0,-2 0 0 0 0,0 0 0 0 0,-4 0 0 0 0,1 0 0 0 0,-7 0 0 0 0,-5 0 0 0 0,-6 0 0 0 0,1 0 0 0 0,1 0 0 0 0,-7 0 0 0 0,-6 0 0 0 0,-8 0 0 0 0,-7 0 0 0 0,-6 0 0 0 0,-12 0 0 0 0,-6 0 0 0 0,0 0 0 0 0,-3 0 0 0 0,-2 0 0 0 0,-7 0 0 0 0,-3 0 0 0 0,-4 0 0 0 0,-2 0 0 0 0,-2 0 0 0 0,-3 0 0 0 0,-7 0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1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27834 12383 16383 0 0,'8'0'0'0'0,"9"0"0"0"0,13 0 0 0 0,20 0 0 0 0,15 0 0 0 0,17 0 0 0 0,18 0 0 0 0,16 0 0 0 0,9 0 0 0 0,5 0 0 0 0,0 0 0 0 0,-1 0 0 0 0,-4 0 0 0 0,-8 0 0 0 0,-9 0 0 0 0,-13 0 0 0 0,-11 0 0 0 0,-9 0 0 0 0,-9 0 0 0 0,-6 0 0 0 0,-1 0 0 0 0,-1 0 0 0 0,2 0 0 0 0,-2 0 0 0 0,-8 0 0 0 0,-4 0 0 0 0,-7 0 0 0 0,1 0 0 0 0,-3 0 0 0 0,-3 0 0 0 0,-1 0 0 0 0,2 0 0 0 0,2 0 0 0 0,-2 0 0 0 0,1 0 0 0 0,-2 0 0 0 0,0 0 0 0 0,-1 0 0 0 0,-3 0 0 0 0,-4 0 0 0 0,-1 0 0 0 0,-2 0 0 0 0,-1 0 0 0 0,-1 0 0 0 0,0 0 0 0 0,0 0 0 0 0,0 0 0 0 0,1 0 0 0 0,-1 0 0 0 0,0 0 0 0 0,1 0 0 0 0,0 0 0 0 0,3 0 0 0 0,1 0 0 0 0,4 0 0 0 0,4 0 0 0 0,4 0 0 0 0,9 0 0 0 0,13 0 0 0 0,9 0 0 0 0,20 0 0 0 0,9 0 0 0 0,13 0 0 0 0,3 0 0 0 0,-3 0 0 0 0,-6 0 0 0 0,-3 0 0 0 0,-7 0 0 0 0,-13 0 0 0 0,-12 0 0 0 0,-16 0 0 0 0,-12 0 0 0 0,-6 0 0 0 0,-2 0 0 0 0,0 0 0 0 0,2 0 0 0 0,3 0 0 0 0,1 0 0 0 0,5 0 0 0 0,7 0 0 0 0,0 0 0 0 0,4 0 0 0 0,3 0 0 0 0,2 0 0 0 0,2 0 0 0 0,1 0 0 0 0,1 0 0 0 0,-7 0 0 0 0,-6 0 0 0 0,-5 0 0 0 0,-6 0 0 0 0,-7 0 0 0 0,-5 0 0 0 0,-4 0 0 0 0,-3 0 0 0 0,3 0 0 0 0,0 0 0 0 0,0 0 0 0 0,-1 0 0 0 0,3 0 0 0 0,5 0 0 0 0,3 0 0 0 0,0 0 0 0 0,-6 0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1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39053 19341 16383 0 0,'3'0'0'0'0,"6"0"0"0"0,4 0 0 0 0,8 0 0 0 0,7 0 0 0 0,6 0 0 0 0,5 0 0 0 0,0 0 0 0 0,0 0 0 0 0,-3 0 0 0 0,-3 0 0 0 0,-5 0 0 0 0,-2 0 0 0 0,-3 0 0 0 0,-1 0 0 0 0,-1 0 0 0 0,0 0 0 0 0,0 0 0 0 0,-4 0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27834 19918 16383 0 0,'0'4'0'0'0,"8"1"0"0"0,12-1 0 0 0,15 0 0 0 0,12-1 0 0 0,13-2 0 0 0,11 0 0 0 0,15 0 0 0 0,12-1 0 0 0,3-1 0 0 0,0 1 0 0 0,5 0 0 0 0,-2 0 0 0 0,-3 0 0 0 0,-1 0 0 0 0,5 0 0 0 0,-1 0 0 0 0,-3 0 0 0 0,3 0 0 0 0,2 0 0 0 0,2 0 0 0 0,4 0 0 0 0,2 0 0 0 0,-4 0 0 0 0,4 0 0 0 0,6 0 0 0 0,1 0 0 0 0,-3 0 0 0 0,2 0 0 0 0,-6 0 0 0 0,-3 0 0 0 0,-6 0 0 0 0,-10 0 0 0 0,-7 0 0 0 0,1 0 0 0 0,-4 0 0 0 0,-2 0 0 0 0,-1 0 0 0 0,2 0 0 0 0,0 0 0 0 0,0 0 0 0 0,6 0 0 0 0,8 0 0 0 0,2 0 0 0 0,0 0 0 0 0,4 0 0 0 0,-1 0 0 0 0,-3 0 0 0 0,-4 0 0 0 0,-3 0 0 0 0,-3 0 0 0 0,-6 0 0 0 0,-6-4 0 0 0,-2-1 0 0 0,-3 0 0 0 0,2 2 0 0 0,-2 0 0 0 0,2 1 0 0 0,2 1 0 0 0,4 1 0 0 0,5 0 0 0 0,4 0 0 0 0,-3 0 0 0 0,6 1 0 0 0,1-1 0 0 0,4 0 0 0 0,0 0 0 0 0,-6 0 0 0 0,-5 0 0 0 0,-4 0 0 0 0,-3 0 0 0 0,-4 0 0 0 0,0 0 0 0 0,-2 0 0 0 0,-2 0 0 0 0,1 0 0 0 0,-1 0 0 0 0,-2 0 0 0 0,2 0 0 0 0,0 0 0 0 0,3 0 0 0 0,-5 0 0 0 0,1 0 0 0 0,-1 0 0 0 0,-1 0 0 0 0,2 0 0 0 0,0 0 0 0 0,3 0 0 0 0,-4 0 0 0 0,-3-4 0 0 0,-1-1 0 0 0,-2 1 0 0 0,4 0 0 0 0,0 1 0 0 0,1 2 0 0 0,-1 0 0 0 0,3 1 0 0 0,0 0 0 0 0,-1 0 0 0 0,-1 0 0 0 0,2 0 0 0 0,-3 0 0 0 0,-3 0 0 0 0,-1 0 0 0 0,0 0 0 0 0,-5 0 0 0 0,0 0 0 0 0,-3 0 0 0 0,-4 0 0 0 0,0 0 0 0 0,-1 0 0 0 0,-2 0 0 0 0,2 0 0 0 0,-1 0 0 0 0,2 0 0 0 0,4 0 0 0 0,-1 0 0 0 0,-5 0 0 0 0,-5 0 0 0 0,-2 0 0 0 0,-2 0 0 0 0,-3 0 0 0 0,-5 0 0 0 0,-4 0 0 0 0,-4 0 0 0 0,2 0 0 0 0,-1 0 0 0 0,0 0 0 0 0,2 0 0 0 0,0 0 0 0 0,-4 0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27623 20767 16383 0 0,'3'-4'0'0'0,"6"-1"0"0"0,8 1 0 0 0,8 0 0 0 0,12 1 0 0 0,9 2 0 0 0,10-4 0 0 0,4 0 0 0 0,5-4 0 0 0,1 1 0 0 0,1 1 0 0 0,0-2 0 0 0,-4-3 0 0 0,-2 1 0 0 0,3 1 0 0 0,-1 4 0 0 0,-5 2 0 0 0,3 1 0 0 0,2 3 0 0 0,-2 0 0 0 0,-1 0 0 0 0,1 0 0 0 0,-3 1 0 0 0,-8-1 0 0 0,-4 1 0 0 0,-7-1 0 0 0,-7-4 0 0 0,-4-1 0 0 0,-4 1 0 0 0,-2 0 0 0 0,-1 1 0 0 0,3 2 0 0 0,1 0 0 0 0,4 0 0 0 0,4 1 0 0 0,0 0 0 0 0,-1 1 0 0 0,-3-1 0 0 0,-3 0 0 0 0,-2 0 0 0 0,-1 0 0 0 0,-1 0 0 0 0,3 0 0 0 0,1 0 0 0 0,-1 0 0 0 0,0 0 0 0 0,-1 0 0 0 0,-1 0 0 0 0,0 0 0 0 0,-2 0 0 0 0,1 0 0 0 0,-4 0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7:40:42.05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18666 13844 16383 0 0,'3'0'0'0'0,"9"0"0"0"0,7 0 0 0 0,12 0 0 0 0,9 0 0 0 0,8 0 0 0 0,10 0 0 0 0,5 0 0 0 0,3 0 0 0 0,-1 0 0 0 0,-7 0 0 0 0,-5 0 0 0 0,-5 0 0 0 0,-4 0 0 0 0,-4 0 0 0 0,0 0 0 0 0,-4 0 0 0 0,-6-3 0 0 0,0-1 0 0 0,-2 1 0 0 0,0 0 0 0 0,2 1 0 0 0,3 1 0 0 0,3 0 0 0 0,4 1 0 0 0,5 0 0 0 0,4-5 0 0 0,-1-2 0 0 0,-1 0 0 0 0,-3 1 0 0 0,2 3 0 0 0,7 0 0 0 0,-1 2 0 0 0,0 0 0 0 0,-7 1 0 0 0,-6 1 0 0 0,0-1 0 0 0,-6 0 0 0 0,1 0 0 0 0,-3 1 0 0 0,-4-1 0 0 0,-1 0 0 0 0,-3 0 0 0 0,-2 0 0 0 0,4 0 0 0 0,5-3 0 0 0,3 0 0 0 0,4-1 0 0 0,1 1 0 0 0,3-1 0 0 0,4-1 0 0 0,9 1 0 0 0,6-5 0 0 0,8 0 0 0 0,4 1 0 0 0,4 2 0 0 0,-1 2 0 0 0,-8 2 0 0 0,-1 1 0 0 0,-7 3 0 0 0,-5 2 0 0 0,-7 0 0 0 0,3-1 0 0 0,-2-1 0 0 0,-1 0 0 0 0,2-2 0 0 0,4 1 0 0 0,1-1 0 0 0,-1 0 0 0 0,2 0 0 0 0,2-1 0 0 0,-1 1 0 0 0,-4 0 0 0 0,-3 0 0 0 0,-7 0 0 0 0,-7 0 0 0 0,-6 0 0 0 0,-1 0 0 0 0,-3 0 0 0 0,0 0 0 0 0,-2 0 0 0 0,-3 0 0 0 0,2 0 0 0 0,0 0 0 0 0,-2 0 0 0 0,-2 0 0 0 0,3 0 0 0 0,2 0 0 0 0,0 0 0 0 0,2 0 0 0 0,4 0 0 0 0,3 0 0 0 0,4 0 0 0 0,-1 0 0 0 0,-1 0 0 0 0,-4 0 0 0 0,1 0 0 0 0,-2 0 0 0 0,-3 0 0 0 0,2 0 0 0 0,-1 0 0 0 0,-2 0 0 0 0,-3 0 0 0 0,-3 0 0 0 0,-1 0 0 0 0,-2 0 0 0 0,3 0 0 0 0,0 3 0 0 0,0 0 0 0 0,-1 1 0 0 0,0-1 0 0 0,1-1 0 0 0,4-1 0 0 0,0-1 0 0 0,2 1 0 0 0,-1-1 0 0 0,-2 0 0 0 0,4-1 0 0 0,0 1 0 0 0,-2 0 0 0 0,4 0 0 0 0,-1 0 0 0 0,-2 0 0 0 0,0 0 0 0 0,4 0 0 0 0,2 0 0 0 0,5 0 0 0 0,0 0 0 0 0,9-5 0 0 0,7-3 0 0 0,3 1 0 0 0,3 2 0 0 0,-1 1 0 0 0,-6 2 0 0 0,-2 0 0 0 0,1 2 0 0 0,2 5 0 0 0,-4 3 0 0 0,-2-1 0 0 0,8 1 0 0 0,25 0 0 0 0,41-2 0 0 0,31-2 0 0 0,16-1 0 0 0,5-2 0 0 0,-6 0 0 0 0,-9-2 0 0 0,-15 1 0 0 0,-21 0 0 0 0,-15-1 0 0 0,-6 7 0 0 0,-10 3 0 0 0,-9 2 0 0 0,-10 3 0 0 0,-9 0 0 0 0,-10-3 0 0 0,-6 0 0 0 0,-2 0 0 0 0,-6-1 0 0 0,-6-3 0 0 0,-5-2 0 0 0,-2 3 0 0 0,-2 1 0 0 0,2 1 0 0 0,4-1 0 0 0,3-2 0 0 0,-1-3 0 0 0,2-1 0 0 0,-2 1 0 0 0,-1 0 0 0 0,-3 0 0 0 0,0 1 0 0 0,-2 0 0 0 0,-3-1 0 0 0,-2-1 0 0 0,-3-1 0 0 0,5 2 0 0 0,2 0 0 0 0,-2 0 0 0 0,2-2 0 0 0,-1 3 0 0 0,3-1 0 0 0,4 0 0 0 0,1-1 0 0 0,2 4 0 0 0,2 4 0 0 0,-1 0 0 0 0,-2-2 0 0 0,3-2 0 0 0,-3-3 0 0 0,2 1 0 0 0,0 5 0 0 0,3 1 0 0 0,0-2 0 0 0,2-2 0 0 0,0-2 0 0 0,2-2 0 0 0,1-2 0 0 0,-1-1 0 0 0,2 0 0 0 0,-3 0 0 0 0,2-1 0 0 0,-3 1 0 0 0,2-1 0 0 0,1 1 0 0 0,-4 0 0 0 0,-5 0 0 0 0,-3 0 0 0 0,1 0 0 0 0,-1 0 0 0 0,-4 0 0 0 0,-3 0 0 0 0,-3-5 0 0 0,-2-2 0 0 0,1 0 0 0 0,0 1 0 0 0,0 2 0 0 0,2-1 0 0 0,5-3 0 0 0,1 1 0 0 0,-1 1 0 0 0,0-1 0 0 0,-1-3 0 0 0,-3 2 0 0 0,-2-5 0 0 0,-1-1 0 0 0,-2 0 0 0 0,-1 1 0 0 0,-1-1 0 0 0,6 3 0 0 0,2 0 0 0 0,-1-1 0 0 0,0 2 0 0 0,-3 2 0 0 0,-3 1 0 0 0,0 0 0 0 0,1-3 0 0 0,-1-3 0 0 0,1 1 0 0 0,-1 0 0 0 0,0 1 0 0 0,0 1 0 0 0,3 1 0 0 0,1 3 0 0 0,-4 2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7:40:42.05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18468 14288 16383 0 0,'11'0'0'0'0,"19"0"0"0"0,22 0 0 0 0,17 0 0 0 0,14 0 0 0 0,4 0 0 0 0,-3 0 0 0 0,-2 0 0 0 0,-4 0 0 0 0,-7 0 0 0 0,-10 0 0 0 0,-8 0 0 0 0,-7 0 0 0 0,-3 0 0 0 0,-4 0 0 0 0,0 0 0 0 0,-1 0 0 0 0,0 0 0 0 0,5 0 0 0 0,4 0 0 0 0,4 0 0 0 0,2-3 0 0 0,-3 0 0 0 0,-2-1 0 0 0,-1-1 0 0 0,-3-1 0 0 0,0 2 0 0 0,-6 0 0 0 0,-4 2 0 0 0,-1 1 0 0 0,-2-3 0 0 0,-4-5 0 0 0,-2-1 0 0 0,-4 1 0 0 0,0 1 0 0 0,-1 3 0 0 0,0 2 0 0 0,-2 2 0 0 0,-1 0 0 0 0,5 2 0 0 0,4-1 0 0 0,0 0 0 0 0,-1 1 0 0 0,2-1 0 0 0,1 0 0 0 0,-3 0 0 0 0,0 1 0 0 0,2-1 0 0 0,-2 0 0 0 0,-2 0 0 0 0,-3 0 0 0 0,-4 2 0 0 0,-5 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08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3175 8931 16383 0 0,'4'0'0'0'0,"4"0"0"0"0,5 0 0 0 0,8-4 0 0 0,4 0 0 0 0,4-1 0 0 0,9 1 0 0 0,9 1 0 0 0,8 2 0 0 0,8 0 0 0 0,6 1 0 0 0,1 0 0 0 0,4 0 0 0 0,-4 0 0 0 0,1 0 0 0 0,0 0 0 0 0,-5 0 0 0 0,1 0 0 0 0,0 0 0 0 0,0 1 0 0 0,-1-1 0 0 0,0 0 0 0 0,-1-1 0 0 0,0 1 0 0 0,-4 0 0 0 0,-1 0 0 0 0,0 0 0 0 0,1 0 0 0 0,1 0 0 0 0,5 0 0 0 0,1 0 0 0 0,2 0 0 0 0,-2 0 0 0 0,0 0 0 0 0,-2 0 0 0 0,0 0 0 0 0,0 0 0 0 0,2 0 0 0 0,-2 0 0 0 0,-1 0 0 0 0,2 0 0 0 0,1 0 0 0 0,1 0 0 0 0,2 0 0 0 0,4 0 0 0 0,5 0 0 0 0,2 0 0 0 0,3 0 0 0 0,12 0 0 0 0,5 0 0 0 0,-1 0 0 0 0,-3 0 0 0 0,-3 0 0 0 0,1 0 0 0 0,-2 0 0 0 0,-2 0 0 0 0,-1 0 0 0 0,-3 0 0 0 0,0 0 0 0 0,-2 0 0 0 0,0 0 0 0 0,8 0 0 0 0,2 0 0 0 0,3 0 0 0 0,6 0 0 0 0,1 0 0 0 0,1 0 0 0 0,-4 0 0 0 0,-1 0 0 0 0,-6 0 0 0 0,-5 0 0 0 0,0 0 0 0 0,-1 0 0 0 0,0 0 0 0 0,-2 0 0 0 0,4 0 0 0 0,-4 0 0 0 0,-2 0 0 0 0,0 0 0 0 0,-5 0 0 0 0,-4 0 0 0 0,-5 0 0 0 0,0 0 0 0 0,-4 0 0 0 0,0 0 0 0 0,0 0 0 0 0,0 0 0 0 0,6 0 0 0 0,5 0 0 0 0,8 0 0 0 0,4 0 0 0 0,8 0 0 0 0,6 0 0 0 0,7 0 0 0 0,6 0 0 0 0,2 0 0 0 0,2 0 0 0 0,3 0 0 0 0,-5 0 0 0 0,-9 0 0 0 0,-8 0 0 0 0,-7 0 0 0 0,-9 0 0 0 0,-5 0 0 0 0,-1 0 0 0 0,-7 0 0 0 0,-2 0 0 0 0,-1 0 0 0 0,-3 0 0 0 0,-1 0 0 0 0,-9 0 0 0 0,-3 0 0 0 0,-3-3 0 0 0,-4-2 0 0 0,-6 0 0 0 0,1 1 0 0 0,-3 2 0 0 0,-5 0 0 0 0,-5-2 0 0 0,-7-2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7:40:42.06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18587 7274 16383 0 0,'8'0'0'0'0,"14"0"0"0"0,11 0 0 0 0,5 0 0 0 0,10 0 0 0 0,7 0 0 0 0,3 5 0 0 0,8 3 0 0 0,3-2 0 0 0,1 0 0 0 0,-1-2 0 0 0,2-2 0 0 0,-7 0 0 0 0,-5-2 0 0 0,-7 0 0 0 0,-5 0 0 0 0,-2-3 0 0 0,-6-1 0 0 0,-7 0 0 0 0,-4 1 0 0 0,-3-1 0 0 0,-1-1 0 0 0,1 1 0 0 0,4-2 0 0 0,3 0 0 0 0,4-4 0 0 0,4-3 0 0 0,6 1 0 0 0,6-1 0 0 0,8-3 0 0 0,4 1 0 0 0,2 3 0 0 0,4 3 0 0 0,-5 4 0 0 0,-6 2 0 0 0,-6 2 0 0 0,-6 2 0 0 0,-6-1 0 0 0,-9-2 0 0 0,-1-4 0 0 0,-4 0 0 0 0,0 0 0 0 0,-2 2 0 0 0,2 0 0 0 0,8 3 0 0 0,6 0 0 0 0,6 0 0 0 0,2 2 0 0 0,5-1 0 0 0,4 0 0 0 0,-1 0 0 0 0,-4 1 0 0 0,-1-1 0 0 0,-5 0 0 0 0,-8 0 0 0 0,-7 0 0 0 0,-5 0 0 0 0,0 0 0 0 0,2 0 0 0 0,3 0 0 0 0,-2 0 0 0 0,-4 0 0 0 0,3 0 0 0 0,-2 0 0 0 0,-2 0 0 0 0,-3 0 0 0 0,-2 0 0 0 0,0 0 0 0 0,0 0 0 0 0,0 0 0 0 0,-2 0 0 0 0,-1 0 0 0 0,0 0 0 0 0,-1 0 0 0 0,0 0 0 0 0,2 0 0 0 0,2 0 0 0 0,-1 0 0 0 0,-1 0 0 0 0,0 0 0 0 0,-1 0 0 0 0,0 0 0 0 0,2 0 0 0 0,-3 2 0 0 0,-3 5 0 0 0,-4 2 0 0 0,-1 9 0 0 0,1 4 0 0 0,1 1 0 0 0,8 4 0 0 0,6-2 0 0 0,12-3 0 0 0,11 1 0 0 0,8-4 0 0 0,9-5 0 0 0,4-3 0 0 0,6 3 0 0 0,2-1 0 0 0,2-3 0 0 0,-8-3 0 0 0,1-3 0 0 0,-3-2 0 0 0,-3-1 0 0 0,-4-1 0 0 0,-2-1 0 0 0,-5 1 0 0 0,-4-1 0 0 0,0 1 0 0 0,1-1 0 0 0,-5 1 0 0 0,0 0 0 0 0,-4 0 0 0 0,0 0 0 0 0,-5 0 0 0 0,0 0 0 0 0,-4 0 0 0 0,-5 0 0 0 0,-2 0 0 0 0,3 0 0 0 0,5-2 0 0 0,-2-2 0 0 0,1-2 0 0 0,-4-1 0 0 0,2 2 0 0 0,1 1 0 0 0,-3 1 0 0 0,0 2 0 0 0,0 0 0 0 0,4 1 0 0 0,-2 0 0 0 0,-3 1 0 0 0,-1-1 0 0 0,-3-3 0 0 0,1 0 0 0 0,1 0 0 0 0,4-5 0 0 0,3-2 0 0 0,3 2 0 0 0,7 2 0 0 0,7 2 0 0 0,8 1 0 0 0,6 2 0 0 0,2 1 0 0 0,1 0 0 0 0,-3 0 0 0 0,-2 1 0 0 0,-2-1 0 0 0,-7 0 0 0 0,-4 1 0 0 0,-2-1 0 0 0,-4 0 0 0 0,-1 2 0 0 0,0 5 0 0 0,-1 0 0 0 0,3-1 0 0 0,2 4 0 0 0,2 0 0 0 0,-3-1 0 0 0,3-2 0 0 0,6-3 0 0 0,0-2 0 0 0,3-1 0 0 0,4-3 0 0 0,-1-2 0 0 0,1 0 0 0 0,-6 1 0 0 0,-3 0 0 0 0,0 2 0 0 0,0 0 0 0 0,-5 1 0 0 0,-1 0 0 0 0,-3 0 0 0 0,-4 0 0 0 0,-3 0 0 0 0,1 0 0 0 0,-4 0 0 0 0,-1 0 0 0 0,1 0 0 0 0,-2 3 0 0 0,-3 1 0 0 0,-2-1 0 0 0,4 0 0 0 0,4-1 0 0 0,7 5 0 0 0,8 3 0 0 0,4 1 0 0 0,-2-2 0 0 0,3-3 0 0 0,-1-1 0 0 0,-2-3 0 0 0,-4-1 0 0 0,-5 5 0 0 0,-4 3 0 0 0,-5 1 0 0 0,-7-1 0 0 0,2-3 0 0 0,0-2 0 0 0,-1-1 0 0 0,0-2 0 0 0,-2-1 0 0 0,-2 0 0 0 0,0-1 0 0 0,-1 1 0 0 0,1-1 0 0 0,2 1 0 0 0,0 0 0 0 0,-3 0 0 0 0,-1 0 0 0 0,1 0 0 0 0,-1 0 0 0 0,-1 0 0 0 0,-1 0 0 0 0,-2 0 0 0 0,0 0 0 0 0,-1 0 0 0 0,0 0 0 0 0,2 0 0 0 0,4 0 0 0 0,1 0 0 0 0,-1 0 0 0 0,-1 0 0 0 0,0 0 0 0 0,3 0 0 0 0,0 0 0 0 0,-1 0 0 0 0,-3 0 0 0 0,2 0 0 0 0,-1 0 0 0 0,-1 0 0 0 0,-2 0 0 0 0,0 0 0 0 0,-1 0 0 0 0,-1 0 0 0 0,3-6 0 0 0,0-1 0 0 0,0 0 0 0 0,0 2 0 0 0,-2 1 0 0 0,-2 1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7:40:42.0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18640 7552 16383 0 0,'8'0'0'0'0,"14"0"0"0"0,16 0 0 0 0,13 0 0 0 0,3 0 0 0 0,5 0 0 0 0,5 0 0 0 0,1 0 0 0 0,4 0 0 0 0,0 0 0 0 0,0 0 0 0 0,4 0 0 0 0,-2 0 0 0 0,3 0 0 0 0,-5 0 0 0 0,-2 5 0 0 0,-6 2 0 0 0,0 0 0 0 0,-5-1 0 0 0,-4 0 0 0 0,0 0 0 0 0,2-1 0 0 0,0-2 0 0 0,7-1 0 0 0,9-1 0 0 0,9 0 0 0 0,8 4 0 0 0,-3 2 0 0 0,0 0 0 0 0,-3-2 0 0 0,-5-1 0 0 0,-4-2 0 0 0,-1-1 0 0 0,-7-1 0 0 0,-7 0 0 0 0,-1 0 0 0 0,0 0 0 0 0,-2 0 0 0 0,2-1 0 0 0,1 1 0 0 0,0 0 0 0 0,6 0 0 0 0,0 0 0 0 0,1 0 0 0 0,-6 0 0 0 0,2 0 0 0 0,-5 0 0 0 0,-3 0 0 0 0,-5 0 0 0 0,-3 0 0 0 0,-3 0 0 0 0,-3 0 0 0 0,-3 0 0 0 0,1-5 0 0 0,0-2 0 0 0,1 0 0 0 0,1 1 0 0 0,1 0 0 0 0,3-6 0 0 0,-1 0 0 0 0,1 2 0 0 0,4 0 0 0 0,8-1 0 0 0,0 1 0 0 0,4 2 0 0 0,4 3 0 0 0,-4 2 0 0 0,-4 2 0 0 0,1 1 0 0 0,-2 0 0 0 0,-2-5 0 0 0,-3-2 0 0 0,-3 1 0 0 0,-3 0 0 0 0,-6 3 0 0 0,-1 0 0 0 0,-1 2 0 0 0,2 1 0 0 0,3 0 0 0 0,0 0 0 0 0,4 0 0 0 0,3 0 0 0 0,-1 1 0 0 0,1 2 0 0 0,2 0 0 0 0,2 1 0 0 0,0-2 0 0 0,-3 0 0 0 0,-1 0 0 0 0,-3-2 0 0 0,-1 1 0 0 0,-2-1 0 0 0,0-1 0 0 0,2 1 0 0 0,-2 0 0 0 0,-4 0 0 0 0,-5 0 0 0 0,-1 0 0 0 0,-2 0 0 0 0,-3 0 0 0 0,-1 0 0 0 0,1 0 0 0 0,-1 0 0 0 0,2-3 0 0 0,-3 0 0 0 0,5-1 0 0 0,-1 1 0 0 0,1 1 0 0 0,-2 1 0 0 0,0 0 0 0 0,-1 1 0 0 0,-3 0 0 0 0,-2 0 0 0 0,-2 1 0 0 0,-1-1 0 0 0,-1 0 0 0 0,3 0 0 0 0,2 5 0 0 0,2 5 0 0 0,4 1 0 0 0,0-2 0 0 0,-1 0 0 0 0,-2 2 0 0 0,-4-2 0 0 0,-1-1 0 0 0,-2-3 0 0 0,2 0 0 0 0,0 0 0 0 0,0-1 0 0 0,-4 2 0 0 0,-1-1 0 0 0,0-1 0 0 0,-1-1 0 0 0,1-1 0 0 0,4-1 0 0 0,0-1 0 0 0,1 0 0 0 0,0 0 0 0 0,-1 0 0 0 0,-1 0 0 0 0,0 0 0 0 0,2-1 0 0 0,0 1 0 0 0,1 0 0 0 0,-2 0 0 0 0,3 0 0 0 0,5 0 0 0 0,1 0 0 0 0,-2 0 0 0 0,-1 0 0 0 0,-3 0 0 0 0,0 0 0 0 0,0-2 0 0 0,2-2 0 0 0,4 1 0 0 0,4 0 0 0 0,-1 1 0 0 0,0 1 0 0 0,0 0 0 0 0,6 1 0 0 0,5 0 0 0 0,3 0 0 0 0,6 5 0 0 0,-4 3 0 0 0,-6-1 0 0 0,-8 1 0 0 0,-4 0 0 0 0,-3-2 0 0 0,-4 0 0 0 0,-3 0 0 0 0,-1-1 0 0 0,-2-2 0 0 0,1-1 0 0 0,-4 2 0 0 0,0 0 0 0 0,2-1 0 0 0,0 2 0 0 0,-1 1 0 0 0,1-2 0 0 0,1 5 0 0 0,0 0 0 0 0,-3 2 0 0 0,0-2 0 0 0,1-1 0 0 0,-3-1 0 0 0,-2 0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7:40:42.06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23178 8345 16383 0 0,'8'0'0'0'0,"8"0"0"0"0,15 3 0 0 0,13 1 0 0 0,7-1 0 0 0,6 0 0 0 0,4-1 0 0 0,7-1 0 0 0,9 0 0 0 0,8-1 0 0 0,0 0 0 0 0,-1 0 0 0 0,1 0 0 0 0,-8 0 0 0 0,-6-1 0 0 0,-2 1 0 0 0,-7 0 0 0 0,-7 0 0 0 0,0 0 0 0 0,-3 0 0 0 0,-4 0 0 0 0,0 0 0 0 0,0 0 0 0 0,9 0 0 0 0,2 0 0 0 0,7 0 0 0 0,4 0 0 0 0,1 0 0 0 0,4 0 0 0 0,-3 0 0 0 0,-7 0 0 0 0,-2 0 0 0 0,-6 0 0 0 0,-5 0 0 0 0,-8 0 0 0 0,-7 0 0 0 0,-6 0 0 0 0,-3 0 0 0 0,-2 0 0 0 0,-1 0 0 0 0,-4 0 0 0 0,4 0 0 0 0,0 0 0 0 0,-1 0 0 0 0,3-2 0 0 0,-1-2 0 0 0,-1 1 0 0 0,0 0 0 0 0,-1-5 0 0 0,3 0 0 0 0,2 0 0 0 0,5 3 0 0 0,7 1 0 0 0,5 1 0 0 0,0 2 0 0 0,5-2 0 0 0,0-3 0 0 0,5-1 0 0 0,-2 1 0 0 0,-2 2 0 0 0,-7 1 0 0 0,-6 1 0 0 0,-1 2 0 0 0,-5-1 0 0 0,-5 1 0 0 0,-4 1 0 0 0,-5-1 0 0 0,2 0 0 0 0,-2 0 0 0 0,2 1 0 0 0,6-1 0 0 0,3 0 0 0 0,5 0 0 0 0,-1 0 0 0 0,-3 0 0 0 0,-2 0 0 0 0,0 0 0 0 0,-3 2 0 0 0,-2 2 0 0 0,-4-1 0 0 0,-1 0 0 0 0,-2-1 0 0 0,4-1 0 0 0,2 0 0 0 0,-1-1 0 0 0,2 0 0 0 0,-1 0 0 0 0,1 0 0 0 0,-1 0 0 0 0,-1 0 0 0 0,-2 0 0 0 0,-2 0 0 0 0,-1 0 0 0 0,0 0 0 0 0,1 0 0 0 0,1 0 0 0 0,0 0 0 0 0,0 0 0 0 0,-2 0 0 0 0,0 0 0 0 0,0 0 0 0 0,2 0 0 0 0,0 0 0 0 0,0 0 0 0 0,0 0 0 0 0,-1 0 0 0 0,-1 0 0 0 0,-1 0 0 0 0,0 0 0 0 0,3 0 0 0 0,-2 2 0 0 0,-2 2 0 0 0,0-1 0 0 0,0 0 0 0 0,0-1 0 0 0,-2-1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7:40:42.06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18746 8668 16383 0 0,'8'0'0'0'0,"8"0"0"0"0,15 0 0 0 0,13 0 0 0 0,4 0 0 0 0,8 0 0 0 0,5 0 0 0 0,1 0 0 0 0,5 0 0 0 0,-3 0 0 0 0,-1 0 0 0 0,1-3 0 0 0,-4 0 0 0 0,-4-1 0 0 0,-6 1 0 0 0,-4 1 0 0 0,-2 1 0 0 0,-2 1 0 0 0,2-1 0 0 0,2 1 0 0 0,4 0 0 0 0,1 1 0 0 0,3-1 0 0 0,4 0 0 0 0,-1 0 0 0 0,1 0 0 0 0,-1 0 0 0 0,0 0 0 0 0,0 0 0 0 0,-6 0 0 0 0,-3 0 0 0 0,-4 0 0 0 0,-2 0 0 0 0,-2 0 0 0 0,0 0 0 0 0,-1 0 0 0 0,0 3 0 0 0,-3 0 0 0 0,-5 1 0 0 0,0-2 0 0 0,0 0 0 0 0,4 0 0 0 0,3-2 0 0 0,0 1 0 0 0,3-1 0 0 0,-1 2 0 0 0,2 2 0 0 0,1-1 0 0 0,-2 0 0 0 0,4-2 0 0 0,8 1 0 0 0,-1-2 0 0 0,3 0 0 0 0,-1 0 0 0 0,2 0 0 0 0,0 0 0 0 0,-5 0 0 0 0,-3 0 0 0 0,-1 0 0 0 0,-4 0 0 0 0,0 0 0 0 0,-3 0 0 0 0,1 0 0 0 0,-2 0 0 0 0,1 0 0 0 0,-2 0 0 0 0,2 0 0 0 0,5 0 0 0 0,2 0 0 0 0,4 0 0 0 0,2 0 0 0 0,-3 0 0 0 0,-1 0 0 0 0,-5 0 0 0 0,-3 0 0 0 0,-4 0 0 0 0,-5 3 0 0 0,-3 0 0 0 0,-1 1 0 0 0,-2-2 0 0 0,-4 0 0 0 0,-2 0 0 0 0,-1-2 0 0 0,-3 0 0 0 0,-2 3 0 0 0,3 1 0 0 0,5-1 0 0 0,-2 5 0 0 0,4 1 0 0 0,1-1 0 0 0,-1-2 0 0 0,0-2 0 0 0,5-1 0 0 0,-3 1 0 0 0,0 0 0 0 0,3-1 0 0 0,0-1 0 0 0,-3 0 0 0 0,-3-1 0 0 0,-2-1 0 0 0,0 0 0 0 0,-1 3 0 0 0,0 0 0 0 0,-2 0 0 0 0,-1 0 0 0 0,0-1 0 0 0,-1-1 0 0 0,3 0 0 0 0,0-1 0 0 0,0 0 0 0 0,0 0 0 0 0,-2 0 0 0 0,0 0 0 0 0,0-1 0 0 0,2 1 0 0 0,3 0 0 0 0,1 0 0 0 0,-1 0 0 0 0,-2 0 0 0 0,2 0 0 0 0,2 0 0 0 0,0 0 0 0 0,-2 0 0 0 0,-1 0 0 0 0,-3 0 0 0 0,3 0 0 0 0,-1 0 0 0 0,-1 0 0 0 0,0 0 0 0 0,-2 0 0 0 0,0 0 0 0 0,-1 0 0 0 0,3 0 0 0 0,0 0 0 0 0,0 0 0 0 0,0 0 0 0 0,-1 0 0 0 0,-1 0 0 0 0,-1 0 0 0 0,3 0 0 0 0,1 0 0 0 0,-1 0 0 0 0,-1 0 0 0 0,0 0 0 0 0,-1 0 0 0 0,0 0 0 0 0,1 0 0 0 0,2 0 0 0 0,-1 0 0 0 0,0 0 0 0 0,-2 0 0 0 0,0 0 0 0 0,0 0 0 0 0,-1 0 0 0 0,3 0 0 0 0,0 0 0 0 0,0 0 0 0 0,0 0 0 0 0,-2 0 0 0 0,1 0 0 0 0,-2 0 0 0 0,3 0 0 0 0,0 0 0 0 0,1 0 0 0 0,-2 0 0 0 0,-3 0 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7:40:42.06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23521 10348 16383 0 0,'9'0'0'0'0,"7"0"0"0"0,9 0 0 0 0,7 0 0 0 0,5 0 0 0 0,2 0 0 0 0,2 0 0 0 0,3 0 0 0 0,-1 0 0 0 0,0 0 0 0 0,-1 0 0 0 0,-1 0 0 0 0,-3 0 0 0 0,-4 0 0 0 0,-2 0 0 0 0,0 0 0 0 0,-4 0 0 0 0,-1 0 0 0 0,0 0 0 0 0,-1 0 0 0 0,0 0 0 0 0,-2 3 0 0 0,-2 0 0 0 0,3 1 0 0 0,1-1 0 0 0,-2-2 0 0 0,3 1 0 0 0,-1-2 0 0 0,-1 1 0 0 0,0-1 0 0 0,-1 0 0 0 0,0-1 0 0 0,2 1 0 0 0,4 0 0 0 0,3 0 0 0 0,-1 0 0 0 0,-5 0 0 0 0,3 0 0 0 0,1 0 0 0 0,3 0 0 0 0,-1 0 0 0 0,-1 0 0 0 0,2-3 0 0 0,-2 0 0 0 0,2-1 0 0 0,-2 1 0 0 0,-2 1 0 0 0,-2 1 0 0 0,-1 1 0 0 0,-3-1 0 0 0,-2 1 0 0 0,-2 0 0 0 0,-2 1 0 0 0,4-1 0 0 0,3 0 0 0 0,7 0 0 0 0,2 0 0 0 0,4 0 0 0 0,1-3 0 0 0,-1 0 0 0 0,-4-1 0 0 0,-5 2 0 0 0,-5 0 0 0 0,-1 0 0 0 0,1 2 0 0 0,-1-1 0 0 0,1 1 0 0 0,-1 1 0 0 0,-1-1 0 0 0,3 0 0 0 0,0 0 0 0 0,-1 0 0 0 0,3 0 0 0 0,0 0 0 0 0,-2 0 0 0 0,0 0 0 0 0,-1 0 0 0 0,0 0 0 0 0,-1 0 0 0 0,-1 0 0 0 0,-3 0 0 0 0,-1 0 0 0 0,-1 0 0 0 0,-1 0 0 0 0,0 0 0 0 0,2 0 0 0 0,2 0 0 0 0,-1 0 0 0 0,-1 0 0 0 0,0 0 0 0 0,-1 0 0 0 0,-1 0 0 0 0,3 0 0 0 0,1 0 0 0 0,-4 0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7:40:42.06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18693 10870 16383 0 0,'8'0'0'0'0,"5"0"0"0"0,4 0 0 0 0,6 0 0 0 0,6 0 0 0 0,5 0 0 0 0,2 0 0 0 0,4 0 0 0 0,3-5 0 0 0,-1-3 0 0 0,6 1 0 0 0,6-1 0 0 0,5-5 0 0 0,5 0 0 0 0,9 2 0 0 0,2 3 0 0 0,-1 3 0 0 0,-4-1 0 0 0,-4 2 0 0 0,-2 0 0 0 0,-4 2 0 0 0,-3 0 0 0 0,-7 2 0 0 0,-1-1 0 0 0,5 1 0 0 0,-2 1 0 0 0,0-1 0 0 0,0 0 0 0 0,3 0 0 0 0,0 0 0 0 0,2 0 0 0 0,1 0 0 0 0,5 0 0 0 0,3 0 0 0 0,-2-2 0 0 0,-2-2 0 0 0,1 1 0 0 0,-4 0 0 0 0,1 1 0 0 0,-4 1 0 0 0,-4 0 0 0 0,-1 1 0 0 0,-1 0 0 0 0,2 0 0 0 0,5-5 0 0 0,-1-5 0 0 0,6 0 0 0 0,1 1 0 0 0,5 2 0 0 0,3 3 0 0 0,2-4 0 0 0,-6-1 0 0 0,0 0 0 0 0,-7 0 0 0 0,-2 2 0 0 0,-3 2 0 0 0,-6 2 0 0 0,-5 2 0 0 0,-6 0 0 0 0,-5 1 0 0 0,-7 1 0 0 0,2-1 0 0 0,0 0 0 0 0,-1 1 0 0 0,-1-1 0 0 0,-1 0 0 0 0,-2 0 0 0 0,0 0 0 0 0,-1 0 0 0 0,1 0 0 0 0,-1 0 0 0 0,-1 0 0 0 0,1 0 0 0 0,0 0 0 0 0,-1 0 0 0 0,3 0 0 0 0,1 0 0 0 0,-1 0 0 0 0,3 0 0 0 0,0 0 0 0 0,-2 0 0 0 0,0 0 0 0 0,4 0 0 0 0,0 3 0 0 0,-2 0 0 0 0,-4 1 0 0 0,-2-1 0 0 0,3-2 0 0 0,0 1 0 0 0,-1-2 0 0 0,-2 1 0 0 0,-2-1 0 0 0,4 0 0 0 0,1-1 0 0 0,-1 1 0 0 0,-1 0 0 0 0,-3 0 0 0 0,4 0 0 0 0,4 0 0 0 0,5 0 0 0 0,0 0 0 0 0,3 0 0 0 0,0 0 0 0 0,-2 0 0 0 0,1 0 0 0 0,-1 0 0 0 0,4 0 0 0 0,0 0 0 0 0,2 5 0 0 0,2 3 0 0 0,-2-2 0 0 0,-6 3 0 0 0,-3-2 0 0 0,-4-1 0 0 0,-1-2 0 0 0,-1-1 0 0 0,-4 1 0 0 0,-1 0 0 0 0,-1 2 0 0 0,-2 0 0 0 0,0-1 0 0 0,5-2 0 0 0,7 3 0 0 0,4-2 0 0 0,5 6 0 0 0,-1 0 0 0 0,-4-1 0 0 0,-5-3 0 0 0,-4-2 0 0 0,2-1 0 0 0,2-2 0 0 0,2-1 0 0 0,-1 0 0 0 0,-3 0 0 0 0,-3-1 0 0 0,1 4 0 0 0,3 0 0 0 0,2 0 0 0 0,-3 0 0 0 0,-2-1 0 0 0,0-1 0 0 0,2 0 0 0 0,-1-1 0 0 0,-2 0 0 0 0,-1 0 0 0 0,0 0 0 0 0,-3 2 0 0 0,-1 2 0 0 0,-2-1 0 0 0,2 0 0 0 0,7-1 0 0 0,4-1 0 0 0,1-1 0 0 0,0 1 0 0 0,-2-1 0 0 0,-3 0 0 0 0,-2 0 0 0 0,-3-1 0 0 0,-2 1 0 0 0,0 0 0 0 0,1 0 0 0 0,1 0 0 0 0,-3 0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7:40:42.06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26128 11774 16383 0 0,'2'0'0'0'0,"7"0"0"0"0,7 0 0 0 0,4 0 0 0 0,1 0 0 0 0,-1 0 0 0 0,2 0 0 0 0,0 0 0 0 0,-1 0 0 0 0,-1 0 0 0 0,-2 0 0 0 0,-1 0 0 0 0,0 0 0 0 0,4 0 0 0 0,2 0 0 0 0,-1 0 0 0 0,2 0 0 0 0,5 0 0 0 0,0 0 0 0 0,-3 0 0 0 0,4 0 0 0 0,1 0 0 0 0,-2 0 0 0 0,0 0 0 0 0,0 0 0 0 0,3 0 0 0 0,0 0 0 0 0,-4 0 0 0 0,-4 0 0 0 0,-3 0 0 0 0,-2 0 0 0 0,-2 0 0 0 0,1 3 0 0 0,1 0 0 0 0,0 1 0 0 0,-1-2 0 0 0,-1 0 0 0 0,0 0 0 0 0,-3 1 0 0 0,-4 1 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6T07:40:42.06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18627 12227 16383 0 0,'5'0'0'0'0,"13"0"0"0"0,17-3 0 0 0,8-1 0 0 0,12 1 0 0 0,11 0 0 0 0,5 1 0 0 0,1 1 0 0 0,2 0 0 0 0,0 1 0 0 0,-3 0 0 0 0,-5 0 0 0 0,-8 0 0 0 0,-6 0 0 0 0,-7 0 0 0 0,-2 1 0 0 0,-4-1 0 0 0,-2 0 0 0 0,-5 0 0 0 0,-3 0 0 0 0,-4 0 0 0 0,-2 0 0 0 0,2 0 0 0 0,-1 0 0 0 0,2 0 0 0 0,-1 0 0 0 0,3 0 0 0 0,-1 0 0 0 0,2 0 0 0 0,0 0 0 0 0,1 0 0 0 0,3 0 0 0 0,-1 0 0 0 0,0 0 0 0 0,-4 0 0 0 0,3 0 0 0 0,-3 0 0 0 0,-2 0 0 0 0,-1 0 0 0 0,2 0 0 0 0,-2 0 0 0 0,0 0 0 0 0,4 0 0 0 0,1 0 0 0 0,-4 0 0 0 0,1 0 0 0 0,-3 0 0 0 0,1 0 0 0 0,1 0 0 0 0,-1 0 0 0 0,-2 0 0 0 0,3 0 0 0 0,3 0 0 0 0,4 0 0 0 0,3 0 0 0 0,2 0 0 0 0,3 0 0 0 0,1 0 0 0 0,0 0 0 0 0,0 0 0 0 0,-1 0 0 0 0,-1 0 0 0 0,1 0 0 0 0,1 0 0 0 0,0 0 0 0 0,-1 0 0 0 0,-3 0 0 0 0,-3 0 0 0 0,0 0 0 0 0,0 0 0 0 0,2 0 0 0 0,-2 0 0 0 0,0 0 0 0 0,-2 0 0 0 0,-2 0 0 0 0,2 0 0 0 0,-2 2 0 0 0,-3 2 0 0 0,-4-1 0 0 0,-3 0 0 0 0,-3-1 0 0 0,-1-1 0 0 0,1 0 0 0 0,1-1 0 0 0,2 0 0 0 0,6 0 0 0 0,1 0 0 0 0,-1 3 0 0 0,-4 0 0 0 0,-1 0 0 0 0,-3 0 0 0 0,1-1 0 0 0,0-1 0 0 0,-1 0 0 0 0,-1-1 0 0 0,-1 0 0 0 0,3 0 0 0 0,2 0 0 0 0,1 0 0 0 0,2 0 0 0 0,-1 0 0 0 0,-2-1 0 0 0,1 1 0 0 0,0 0 0 0 0,-3 0 0 0 0,0 0 0 0 0,-5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0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3228 9525 16383 0 0,'7'0'0'0'0,"21"0"0"0"0,32 4 0 0 0,31 1 0 0 0,29-1 0 0 0,24 0 0 0 0,20-1 0 0 0,20-2 0 0 0,14 0 0 0 0,0 0 0 0 0,-1-1 0 0 0,-4-1 0 0 0,-10 1 0 0 0,-7 0 0 0 0,-10 0 0 0 0,-12 0 0 0 0,-10 0 0 0 0,-15 0 0 0 0,-15 0 0 0 0,-15 0 0 0 0,-10 0 0 0 0,-13 0 0 0 0,-9 0 0 0 0,-11 0 0 0 0,-12 0 0 0 0,-10 0 0 0 0,-6 0 0 0 0,-6 3 0 0 0,-1 2 0 0 0,-2 0 0 0 0,0-1 0 0 0,1-2 0 0 0,0 0 0 0 0,1-1 0 0 0,0-1 0 0 0,4 0 0 0 0,1 0 0 0 0,0 0 0 0 0,0 0 0 0 0,-2-1 0 0 0,-4 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0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10601 12923 16383 0 0,'-4'0'0'0'0,"-4"0"0"0"0,-9 0 0 0 0,-9 0 0 0 0,-14 0 0 0 0,-12 0 0 0 0,-7 0 0 0 0,-13 0 0 0 0,-9 0 0 0 0,-8 0 0 0 0,-12 0 0 0 0,-7 0 0 0 0,-6 0 0 0 0,-7 0 0 0 0,-8 0 0 0 0,-1 0 0 0 0,-15-7 0 0 0,-11-7 0 0 0,-10 0 0 0 0,-9 2 0 0 0,-4 3 0 0 0,-2 3 0 0 0,-5 2 0 0 0,-2 3 0 0 0,2 0 0 0 0,0 2 0 0 0,-13-1 0 0 0,2 1 0 0 0,5-1 0 0 0,10 1 0 0 0,13-1 0 0 0,14 0 0 0 0,18 0 0 0 0,14 0 0 0 0,14 0 0 0 0,13 0 0 0 0,13 0 0 0 0,10 0 0 0 0,1 0 0 0 0,0 0 0 0 0,-4 0 0 0 0,-6 0 0 0 0,-5 0 0 0 0,-9 0 0 0 0,-3 0 0 0 0,0 0 0 0 0,-1 0 0 0 0,-2 0 0 0 0,2 0 0 0 0,3 0 0 0 0,3 0 0 0 0,4 0 0 0 0,1 0 0 0 0,6 0 0 0 0,1 0 0 0 0,1 0 0 0 0,-1 0 0 0 0,3 0 0 0 0,3 0 0 0 0,1 0 0 0 0,1 0 0 0 0,6 0 0 0 0,4 0 0 0 0,5 0 0 0 0,2 0 0 0 0,7 0 0 0 0,4 0 0 0 0,3 0 0 0 0,2 0 0 0 0,0 0 0 0 0,3 0 0 0 0,1 0 0 0 0,3 0 0 0 0,-3 0 0 0 0,-4 0 0 0 0,2 0 0 0 0,5 0 0 0 0,-1 0 0 0 0,3 0 0 0 0,3 0 0 0 0,7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0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10511 12462 16383 0 0,'-3'0'0'0'0,"-6"0"0"0"0,-8 0 0 0 0,-8 0 0 0 0,-4 0 0 0 0,-5 0 0 0 0,-3 0 0 0 0,-7 0 0 0 0,-6 0 0 0 0,-7 0 0 0 0,-7 0 0 0 0,-16 0 0 0 0,-12 0 0 0 0,-9 0 0 0 0,-12 0 0 0 0,-14 0 0 0 0,-3 0 0 0 0,-2 0 0 0 0,4 0 0 0 0,9 0 0 0 0,9 0 0 0 0,-2 0 0 0 0,4 0 0 0 0,5 0 0 0 0,-2 0 0 0 0,-9 0 0 0 0,-6 0 0 0 0,-6 0 0 0 0,-10 0 0 0 0,-1 0 0 0 0,1 0 0 0 0,2 0 0 0 0,1 0 0 0 0,2 0 0 0 0,-3 0 0 0 0,-5 0 0 0 0,4 0 0 0 0,-1 0 0 0 0,-4 0 0 0 0,4 0 0 0 0,0 0 0 0 0,-4 0 0 0 0,5 0 0 0 0,-1 0 0 0 0,-3 0 0 0 0,-8 0 0 0 0,0 0 0 0 0,3 0 0 0 0,11 0 0 0 0,13 0 0 0 0,13 0 0 0 0,13 0 0 0 0,15 0 0 0 0,14 0 0 0 0,7 0 0 0 0,6 0 0 0 0,1 0 0 0 0,2 0 0 0 0,5 0 0 0 0,7 0 0 0 0,2 0 0 0 0,3 0 0 0 0,4 0 0 0 0,2 0 0 0 0,3 0 0 0 0,1 0 0 0 0,1 0 0 0 0,0 0 0 0 0,0 0 0 0 0,-4 0 0 0 0,-8 0 0 0 0,-6 0 0 0 0,-1 0 0 0 0,0 0 0 0 0,-1 0 0 0 0,0 0 0 0 0,-5 0 0 0 0,-2 0 0 0 0,0 0 0 0 0,-3 0 0 0 0,-3 0 0 0 0,-5 0 0 0 0,2 0 0 0 0,-1 0 0 0 0,1 0 0 0 0,4 0 0 0 0,4 0 0 0 0,2 0 0 0 0,2 0 0 0 0,1 0 0 0 0,5 0 0 0 0,5 0 0 0 0,5 0 0 0 0,7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0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10583 14023 16383 0 0,'8'0'0'0'0,"16"0"0"0"0,16 0 0 0 0,19 0 0 0 0,15 0 0 0 0,8 0 0 0 0,6 0 0 0 0,7 0 0 0 0,-3 0 0 0 0,-10 0 0 0 0,-10 0 0 0 0,-11 0 0 0 0,-12 0 0 0 0,-7 0 0 0 0,-7 0 0 0 0,-6 0 0 0 0,-4 0 0 0 0,-2 0 0 0 0,-2 0 0 0 0,-1 0 0 0 0,0 0 0 0 0,8 0 0 0 0,3 0 0 0 0,3 0 0 0 0,-1 0 0 0 0,2 0 0 0 0,6 0 0 0 0,3 0 0 0 0,6 0 0 0 0,0 0 0 0 0,8 0 0 0 0,4 0 0 0 0,3 0 0 0 0,2 0 0 0 0,3 0 0 0 0,-2 0 0 0 0,2 0 0 0 0,-1 0 0 0 0,0 0 0 0 0,-1 0 0 0 0,-5 0 0 0 0,2 0 0 0 0,1 0 0 0 0,-4 0 0 0 0,-1 0 0 0 0,0 0 0 0 0,-3 0 0 0 0,-5 0 0 0 0,-2 0 0 0 0,-4 0 0 0 0,-6 0 0 0 0,-6 0 0 0 0,-10 0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0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3440 14732 16383 0 0,'3'0'0'0'0,"9"0"0"0"0,7 0 0 0 0,6 0 0 0 0,7 0 0 0 0,5 0 0 0 0,7 0 0 0 0,12 0 0 0 0,17 0 0 0 0,12 0 0 0 0,16 0 0 0 0,10 0 0 0 0,12 0 0 0 0,3 0 0 0 0,2 0 0 0 0,-6 0 0 0 0,-8 0 0 0 0,-7 0 0 0 0,-5 0 0 0 0,1 0 0 0 0,-2 0 0 0 0,-4 0 0 0 0,1 0 0 0 0,1 0 0 0 0,-1 0 0 0 0,-2 0 0 0 0,0 0 0 0 0,6 0 0 0 0,4 0 0 0 0,10 0 0 0 0,11 0 0 0 0,2 0 0 0 0,5 0 0 0 0,-2 0 0 0 0,2 0 0 0 0,4 0 0 0 0,-3 0 0 0 0,-6 0 0 0 0,1 0 0 0 0,0 0 0 0 0,-4 0 0 0 0,-4 0 0 0 0,-2 0 0 0 0,-2 0 0 0 0,-7 0 0 0 0,-4 0 0 0 0,-5 0 0 0 0,-9 0 0 0 0,-13 0 0 0 0,-9 0 0 0 0,-10 0 0 0 0,-11 0 0 0 0,-3 0 0 0 0,-6 0 0 0 0,2 0 0 0 0,-1 0 0 0 0,2 0 0 0 0,-5 0 0 0 0,-4 0 0 0 0,-4 0 0 0 0,-5-3 0 0 0,-2-2 0 0 0,2 0 0 0 0,-1 2 0 0 0,1 0 0 0 0,-5 1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11033 18648 16383 0 0,'0'-4'0'0'0,"4"-1"0"0"0,8 1 0 0 0,6 0 0 0 0,7 1 0 0 0,7 2 0 0 0,6 0 0 0 0,2 1 0 0 0,7 0 0 0 0,6 0 0 0 0,1 0 0 0 0,6 0 0 0 0,4 0 0 0 0,3 0 0 0 0,0 0 0 0 0,0 0 0 0 0,-1 0 0 0 0,-3 0 0 0 0,-6 0 0 0 0,-5 0 0 0 0,-8 0 0 0 0,-3 0 0 0 0,-6 0 0 0 0,-5 0 0 0 0,-4 0 0 0 0,1 0 0 0 0,0 0 0 0 0,-1 0 0 0 0,-2 0 0 0 0,3 0 0 0 0,0 0 0 0 0,3 0 0 0 0,1 0 0 0 0,1 0 0 0 0,0 0 0 0 0,-3 0 0 0 0,-1 0 0 0 0,-3 0 0 0 0,-6 0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5T15:01:49.10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4497 19103 16383 0 0,'-4'0'0'0'0,"3"0"0"0"0,9 4 0 0 0,10 0 0 0 0,13 5 0 0 0,12-1 0 0 0,10 0 0 0 0,11-3 0 0 0,13 2 0 0 0,7 0 0 0 0,5 3 0 0 0,2-2 0 0 0,0-1 0 0 0,3-1 0 0 0,0-3 0 0 0,-1-2 0 0 0,-2 0 0 0 0,-5-1 0 0 0,-3 0 0 0 0,-4-1 0 0 0,-5 1 0 0 0,-4 0 0 0 0,-2-1 0 0 0,-3 1 0 0 0,0 0 0 0 0,-1 0 0 0 0,3 0 0 0 0,2 0 0 0 0,0 0 0 0 0,3 0 0 0 0,0 0 0 0 0,3 0 0 0 0,-5 0 0 0 0,-6 0 0 0 0,-3 0 0 0 0,-5 0 0 0 0,-1 0 0 0 0,-2 0 0 0 0,1 0 0 0 0,-2 0 0 0 0,-2 0 0 0 0,-6 0 0 0 0,-3 4 0 0 0,-1 1 0 0 0,0 3 0 0 0,-4 1 0 0 0,-3-2 0 0 0,-1-1 0 0 0,-1-3 0 0 0,0-1 0 0 0,0-1 0 0 0,-3-1 0 0 0,-2 0 0 0 0,-1 0 0 0 0,-6-1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3E602-F227-44DC-AE12-3E2A9A6B8306}" type="datetimeFigureOut">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C5230-410C-4E65-B01F-BAD1FB77110A}" type="slidenum">
              <a:t>‹nr.›</a:t>
            </a:fld>
            <a:endParaRPr lang="en-US"/>
          </a:p>
        </p:txBody>
      </p:sp>
    </p:spTree>
    <p:extLst>
      <p:ext uri="{BB962C8B-B14F-4D97-AF65-F5344CB8AC3E}">
        <p14:creationId xmlns:p14="http://schemas.microsoft.com/office/powerpoint/2010/main" val="392429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Groepjes</a:t>
            </a:r>
            <a:r>
              <a:rPr lang="en-US"/>
              <a:t> van 3/4</a:t>
            </a:r>
          </a:p>
          <a:p>
            <a:r>
              <a:rPr lang="en-US" err="1"/>
              <a:t>Kennismaking</a:t>
            </a:r>
            <a:r>
              <a:rPr lang="en-US"/>
              <a:t>: (Timer </a:t>
            </a:r>
            <a:r>
              <a:rPr lang="en-US" err="1"/>
              <a:t>zetten</a:t>
            </a:r>
            <a:r>
              <a:rPr lang="en-US"/>
              <a:t> 5 min) Naam, naam </a:t>
            </a:r>
            <a:r>
              <a:rPr lang="en-US" err="1"/>
              <a:t>organisatie</a:t>
            </a:r>
            <a:r>
              <a:rPr lang="en-US"/>
              <a:t> </a:t>
            </a:r>
            <a:r>
              <a:rPr lang="en-US" err="1"/>
              <a:t>en</a:t>
            </a:r>
            <a:r>
              <a:rPr lang="en-US"/>
              <a:t> </a:t>
            </a:r>
            <a:r>
              <a:rPr lang="en-US" err="1"/>
              <a:t>doelgroep</a:t>
            </a:r>
            <a:r>
              <a:rPr lang="en-US"/>
              <a:t>.</a:t>
            </a:r>
            <a:endParaRPr lang="en-US">
              <a:cs typeface="Calibri"/>
            </a:endParaRPr>
          </a:p>
          <a:p>
            <a:r>
              <a:rPr lang="en-US"/>
              <a:t>Wie </a:t>
            </a:r>
            <a:r>
              <a:rPr lang="en-US" err="1"/>
              <a:t>schrijft</a:t>
            </a:r>
            <a:r>
              <a:rPr lang="en-US"/>
              <a:t> de </a:t>
            </a:r>
            <a:r>
              <a:rPr lang="en-US" err="1"/>
              <a:t>aanvragen</a:t>
            </a:r>
            <a:r>
              <a:rPr lang="en-US"/>
              <a:t> </a:t>
            </a:r>
            <a:r>
              <a:rPr lang="en-US" err="1"/>
              <a:t>bij</a:t>
            </a:r>
            <a:r>
              <a:rPr lang="en-US"/>
              <a:t> </a:t>
            </a:r>
            <a:r>
              <a:rPr lang="en-US" err="1"/>
              <a:t>jouw</a:t>
            </a:r>
            <a:r>
              <a:rPr lang="en-US"/>
              <a:t> </a:t>
            </a:r>
            <a:r>
              <a:rPr lang="en-US" err="1"/>
              <a:t>organisatie</a:t>
            </a:r>
            <a:r>
              <a:rPr lang="en-US"/>
              <a:t>?</a:t>
            </a:r>
            <a:endParaRPr lang="en-US">
              <a:cs typeface="Calibri"/>
            </a:endParaRPr>
          </a:p>
          <a:p>
            <a:r>
              <a:rPr lang="en-US" err="1"/>
              <a:t>Waar</a:t>
            </a:r>
            <a:r>
              <a:rPr lang="en-US"/>
              <a:t> </a:t>
            </a:r>
            <a:r>
              <a:rPr lang="en-US" err="1"/>
              <a:t>haal</a:t>
            </a:r>
            <a:r>
              <a:rPr lang="en-US"/>
              <a:t> je </a:t>
            </a:r>
            <a:r>
              <a:rPr lang="en-US" err="1"/>
              <a:t>je</a:t>
            </a:r>
            <a:r>
              <a:rPr lang="en-US"/>
              <a:t> financiering </a:t>
            </a:r>
            <a:r>
              <a:rPr lang="en-US" err="1"/>
              <a:t>vandaan</a:t>
            </a:r>
            <a:r>
              <a:rPr lang="en-US"/>
              <a:t>?</a:t>
            </a:r>
            <a:endParaRPr lang="en-US">
              <a:cs typeface="Calibri"/>
            </a:endParaRPr>
          </a:p>
          <a:p>
            <a:r>
              <a:rPr lang="en-US"/>
              <a:t>Hoe </a:t>
            </a:r>
            <a:r>
              <a:rPr lang="en-US" err="1"/>
              <a:t>ziet</a:t>
            </a:r>
            <a:r>
              <a:rPr lang="en-US"/>
              <a:t> </a:t>
            </a:r>
            <a:r>
              <a:rPr lang="en-US" err="1"/>
              <a:t>dat</a:t>
            </a:r>
            <a:r>
              <a:rPr lang="en-US"/>
              <a:t> </a:t>
            </a:r>
            <a:r>
              <a:rPr lang="en-US" err="1"/>
              <a:t>proces</a:t>
            </a:r>
            <a:r>
              <a:rPr lang="en-US"/>
              <a:t> </a:t>
            </a:r>
            <a:r>
              <a:rPr lang="en-US" err="1"/>
              <a:t>eruit</a:t>
            </a:r>
            <a:r>
              <a:rPr lang="en-US"/>
              <a:t>?</a:t>
            </a:r>
            <a:endParaRPr lang="en-US">
              <a:cs typeface="Calibri"/>
            </a:endParaRPr>
          </a:p>
          <a:p>
            <a:r>
              <a:rPr lang="en-US"/>
              <a:t>Wat </a:t>
            </a:r>
            <a:r>
              <a:rPr lang="en-US" err="1"/>
              <a:t>gaat</a:t>
            </a:r>
            <a:r>
              <a:rPr lang="en-US"/>
              <a:t> er </a:t>
            </a:r>
            <a:r>
              <a:rPr lang="en-US" err="1"/>
              <a:t>goed</a:t>
            </a:r>
            <a:r>
              <a:rPr lang="en-US"/>
              <a:t>?</a:t>
            </a:r>
            <a:endParaRPr lang="en-US">
              <a:cs typeface="Calibri"/>
            </a:endParaRPr>
          </a:p>
          <a:p>
            <a:r>
              <a:rPr lang="en-US"/>
              <a:t>Wat </a:t>
            </a:r>
            <a:r>
              <a:rPr lang="en-US" err="1"/>
              <a:t>vind</a:t>
            </a:r>
            <a:r>
              <a:rPr lang="en-US"/>
              <a:t> je de </a:t>
            </a:r>
            <a:r>
              <a:rPr lang="en-US" err="1"/>
              <a:t>grootste</a:t>
            </a:r>
            <a:r>
              <a:rPr lang="en-US"/>
              <a:t> </a:t>
            </a:r>
            <a:r>
              <a:rPr lang="en-US" err="1"/>
              <a:t>uitdaging</a:t>
            </a:r>
            <a:r>
              <a:rPr lang="en-US"/>
              <a:t> </a:t>
            </a:r>
            <a:r>
              <a:rPr lang="en-US" err="1"/>
              <a:t>bij</a:t>
            </a:r>
            <a:r>
              <a:rPr lang="en-US"/>
              <a:t> het </a:t>
            </a:r>
            <a:r>
              <a:rPr lang="en-US" err="1"/>
              <a:t>doen</a:t>
            </a:r>
            <a:r>
              <a:rPr lang="en-US"/>
              <a:t> van </a:t>
            </a:r>
            <a:r>
              <a:rPr lang="en-US" err="1"/>
              <a:t>een</a:t>
            </a:r>
            <a:r>
              <a:rPr lang="en-US"/>
              <a:t> </a:t>
            </a:r>
            <a:r>
              <a:rPr lang="en-US" err="1"/>
              <a:t>aanvraag</a:t>
            </a:r>
            <a:r>
              <a:rPr lang="en-US"/>
              <a:t>?</a:t>
            </a:r>
            <a:endParaRPr lang="en-US">
              <a:cs typeface="Calibri"/>
            </a:endParaRPr>
          </a:p>
          <a:p>
            <a:r>
              <a:rPr lang="en-US" err="1"/>
              <a:t>Eindigen</a:t>
            </a:r>
            <a:r>
              <a:rPr lang="en-US"/>
              <a:t> met </a:t>
            </a:r>
            <a:r>
              <a:rPr lang="en-US" err="1"/>
              <a:t>een</a:t>
            </a:r>
            <a:r>
              <a:rPr lang="en-US"/>
              <a:t> </a:t>
            </a:r>
            <a:r>
              <a:rPr lang="en-US" err="1"/>
              <a:t>plenaire</a:t>
            </a:r>
            <a:r>
              <a:rPr lang="en-US"/>
              <a:t> </a:t>
            </a:r>
            <a:r>
              <a:rPr lang="en-US" err="1"/>
              <a:t>terugkoppeling</a:t>
            </a:r>
            <a:endParaRPr lang="en-US" err="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87C5230-410C-4E65-B01F-BAD1FB77110A}" type="slidenum">
              <a:t>6</a:t>
            </a:fld>
            <a:endParaRPr lang="en-US"/>
          </a:p>
        </p:txBody>
      </p:sp>
    </p:spTree>
    <p:extLst>
      <p:ext uri="{BB962C8B-B14F-4D97-AF65-F5344CB8AC3E}">
        <p14:creationId xmlns:p14="http://schemas.microsoft.com/office/powerpoint/2010/main" val="218894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A94597D-C3E7-D144-B720-ADEBAFF6CD7E}" type="slidenum">
              <a:rPr lang="nl-NL" altLang="x-none" sz="1200"/>
              <a:pPr/>
              <a:t>18</a:t>
            </a:fld>
            <a:endParaRPr lang="nl-NL" altLang="x-none" sz="1200"/>
          </a:p>
        </p:txBody>
      </p:sp>
    </p:spTree>
    <p:extLst>
      <p:ext uri="{BB962C8B-B14F-4D97-AF65-F5344CB8AC3E}">
        <p14:creationId xmlns:p14="http://schemas.microsoft.com/office/powerpoint/2010/main" val="144590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cs typeface="Calibri"/>
              </a:rPr>
              <a:t>Waarom is het belangrijk om je kernboodschap helder te hebben voor subsidieaanvragen?</a:t>
            </a:r>
          </a:p>
          <a:p>
            <a:r>
              <a:rPr lang="nl-NL">
                <a:cs typeface="Calibri"/>
              </a:rPr>
              <a:t>Wanneer je een fondsaanvraag gaat doen is het belangrijk om je te realiseren dat er heel veel verschillende fondsen en subsidieverstrekkers zijn. Deze partijen hebben allemaal een andere missie en visie en hebben hierdoor andere speerpunten waar zij op focussen. Dit betekent dat jij je best moet doen om zo goed mogelijk bij deze speerpunten en de missie en visie aan te sluiten. Het helder hebben van jouw kernboodschap zorgt ervoor dat je een rode draad hebt in je aanvraag, deze hoef je dan alleen nog maar te </a:t>
            </a:r>
            <a:r>
              <a:rPr lang="nl-NL" err="1">
                <a:cs typeface="Calibri"/>
              </a:rPr>
              <a:t>tweaken</a:t>
            </a:r>
            <a:r>
              <a:rPr lang="nl-NL">
                <a:cs typeface="Calibri"/>
              </a:rPr>
              <a:t> zodat ze aansluiten bij de wensen van het fonds. Daarnaast zorgt het hebben van een kernboodschap ervoor dat je je antwoorden kort maar krachtig kan formuleren, omdat je weet wat je wilt zeggen. </a:t>
            </a:r>
          </a:p>
        </p:txBody>
      </p:sp>
      <p:sp>
        <p:nvSpPr>
          <p:cNvPr id="4" name="Slide Number Placeholder 3"/>
          <p:cNvSpPr>
            <a:spLocks noGrp="1"/>
          </p:cNvSpPr>
          <p:nvPr>
            <p:ph type="sldNum" sz="quarter" idx="10"/>
          </p:nvPr>
        </p:nvSpPr>
        <p:spPr/>
        <p:txBody>
          <a:bodyPr/>
          <a:lstStyle/>
          <a:p>
            <a:fld id="{5D5EAB4B-55E9-5A4F-A65F-3AE6E29FBAF7}" type="slidenum">
              <a:rPr lang="nl-NL" smtClean="0"/>
              <a:pPr/>
              <a:t>19</a:t>
            </a:fld>
            <a:endParaRPr lang="nl-NL"/>
          </a:p>
        </p:txBody>
      </p:sp>
    </p:spTree>
    <p:extLst>
      <p:ext uri="{BB962C8B-B14F-4D97-AF65-F5344CB8AC3E}">
        <p14:creationId xmlns:p14="http://schemas.microsoft.com/office/powerpoint/2010/main" val="120460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A94597D-C3E7-D144-B720-ADEBAFF6CD7E}" type="slidenum">
              <a:rPr lang="nl-NL" altLang="x-none" sz="1200"/>
              <a:pPr/>
              <a:t>20</a:t>
            </a:fld>
            <a:endParaRPr lang="nl-NL" altLang="x-none" sz="1200"/>
          </a:p>
        </p:txBody>
      </p:sp>
    </p:spTree>
    <p:extLst>
      <p:ext uri="{BB962C8B-B14F-4D97-AF65-F5344CB8AC3E}">
        <p14:creationId xmlns:p14="http://schemas.microsoft.com/office/powerpoint/2010/main" val="376535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A94597D-C3E7-D144-B720-ADEBAFF6CD7E}" type="slidenum">
              <a:rPr lang="nl-NL" altLang="x-none" sz="1200"/>
              <a:pPr/>
              <a:t>21</a:t>
            </a:fld>
            <a:endParaRPr lang="nl-NL" altLang="x-none" sz="1200"/>
          </a:p>
        </p:txBody>
      </p:sp>
    </p:spTree>
    <p:extLst>
      <p:ext uri="{BB962C8B-B14F-4D97-AF65-F5344CB8AC3E}">
        <p14:creationId xmlns:p14="http://schemas.microsoft.com/office/powerpoint/2010/main" val="49764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cs typeface="Calibri"/>
              </a:rPr>
              <a:t>Waarom is het belangrijk om je kernboodschap helder te hebben voor subsidieaanvragen?</a:t>
            </a:r>
          </a:p>
          <a:p>
            <a:r>
              <a:rPr lang="nl-NL">
                <a:cs typeface="Calibri"/>
              </a:rPr>
              <a:t>Wanneer je een fondsaanvraag gaat doen is het belangrijk om je te realiseren dat er heel veel verschillende fondsen en subsidieverstrekkers zijn. Deze partijen hebben allemaal een andere missie en visie en hebben hierdoor andere speerpunten waar zij op focussen. Dit betekent dat jij je best moet doen om zo goed mogelijk bij deze speerpunten en de missie en visie aan te sluiten. Het helder hebben van jouw kernboodschap zorgt ervoor dat je een rode draad hebt in je aanvraag, deze hoef je dan alleen nog maar te </a:t>
            </a:r>
            <a:r>
              <a:rPr lang="nl-NL" err="1">
                <a:cs typeface="Calibri"/>
              </a:rPr>
              <a:t>tweaken</a:t>
            </a:r>
            <a:r>
              <a:rPr lang="nl-NL">
                <a:cs typeface="Calibri"/>
              </a:rPr>
              <a:t> zodat ze aansluiten bij de wensen van het fonds. Daarnaast zorgt het hebben van een kernboodschap ervoor dat je je antwoorden kort maar krachtig kan formuleren, omdat je weet wat je wilt zeggen. </a:t>
            </a:r>
          </a:p>
        </p:txBody>
      </p:sp>
      <p:sp>
        <p:nvSpPr>
          <p:cNvPr id="4" name="Slide Number Placeholder 3"/>
          <p:cNvSpPr>
            <a:spLocks noGrp="1"/>
          </p:cNvSpPr>
          <p:nvPr>
            <p:ph type="sldNum" sz="quarter" idx="10"/>
          </p:nvPr>
        </p:nvSpPr>
        <p:spPr/>
        <p:txBody>
          <a:bodyPr/>
          <a:lstStyle/>
          <a:p>
            <a:fld id="{5D5EAB4B-55E9-5A4F-A65F-3AE6E29FBAF7}" type="slidenum">
              <a:rPr lang="nl-NL" smtClean="0"/>
              <a:pPr/>
              <a:t>22</a:t>
            </a:fld>
            <a:endParaRPr lang="nl-NL"/>
          </a:p>
        </p:txBody>
      </p:sp>
    </p:spTree>
    <p:extLst>
      <p:ext uri="{BB962C8B-B14F-4D97-AF65-F5344CB8AC3E}">
        <p14:creationId xmlns:p14="http://schemas.microsoft.com/office/powerpoint/2010/main" val="410773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cs typeface="Calibri"/>
              </a:rPr>
              <a:t>Waarom is het belangrijk om je kernboodschap helder te hebben voor subsidieaanvragen?</a:t>
            </a:r>
          </a:p>
          <a:p>
            <a:r>
              <a:rPr lang="nl-NL">
                <a:cs typeface="Calibri"/>
              </a:rPr>
              <a:t>Wanneer je een fondsaanvraag gaat doen is het belangrijk om je te realiseren dat er heel veel verschillende fondsen en subsidieverstrekkers zijn. Deze partijen hebben allemaal een andere missie en visie en hebben hierdoor andere speerpunten waar zij op focussen. Dit betekent dat jij je best moet doen om zo goed mogelijk bij deze speerpunten en de missie en visie aan te sluiten. Het helder hebben van jouw kernboodschap zorgt ervoor dat je een rode draad hebt in je aanvraag, deze hoef je dan alleen nog maar te </a:t>
            </a:r>
            <a:r>
              <a:rPr lang="nl-NL" err="1">
                <a:cs typeface="Calibri"/>
              </a:rPr>
              <a:t>tweaken</a:t>
            </a:r>
            <a:r>
              <a:rPr lang="nl-NL">
                <a:cs typeface="Calibri"/>
              </a:rPr>
              <a:t> zodat ze aansluiten bij de wensen van het fonds. Daarnaast zorgt het hebben van een kernboodschap ervoor dat je je antwoorden kort maar krachtig kan formuleren, omdat je weet wat je wilt zeggen. </a:t>
            </a:r>
          </a:p>
        </p:txBody>
      </p:sp>
      <p:sp>
        <p:nvSpPr>
          <p:cNvPr id="4" name="Slide Number Placeholder 3"/>
          <p:cNvSpPr>
            <a:spLocks noGrp="1"/>
          </p:cNvSpPr>
          <p:nvPr>
            <p:ph type="sldNum" sz="quarter" idx="10"/>
          </p:nvPr>
        </p:nvSpPr>
        <p:spPr/>
        <p:txBody>
          <a:bodyPr/>
          <a:lstStyle/>
          <a:p>
            <a:fld id="{5D5EAB4B-55E9-5A4F-A65F-3AE6E29FBAF7}" type="slidenum">
              <a:rPr lang="nl-NL" smtClean="0"/>
              <a:pPr/>
              <a:t>23</a:t>
            </a:fld>
            <a:endParaRPr lang="nl-NL"/>
          </a:p>
        </p:txBody>
      </p:sp>
    </p:spTree>
    <p:extLst>
      <p:ext uri="{BB962C8B-B14F-4D97-AF65-F5344CB8AC3E}">
        <p14:creationId xmlns:p14="http://schemas.microsoft.com/office/powerpoint/2010/main" val="1988366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cs typeface="Calibri"/>
              </a:rPr>
              <a:t>Waarom is het belangrijk om je kernboodschap helder te hebben voor subsidieaanvragen?</a:t>
            </a:r>
          </a:p>
          <a:p>
            <a:r>
              <a:rPr lang="nl-NL">
                <a:cs typeface="Calibri"/>
              </a:rPr>
              <a:t>Wanneer je een fondsaanvraag gaat doen is het belangrijk om je te realiseren dat er heel veel verschillende fondsen en subsidieverstrekkers zijn. Deze partijen hebben allemaal een andere missie en visie en hebben hierdoor andere speerpunten waar zij op focussen. Dit betekent dat jij je best moet doen om zo goed mogelijk bij deze speerpunten en de missie en visie aan te sluiten. Het helder hebben van jouw kernboodschap zorgt ervoor dat je een rode draad hebt in je aanvraag, deze hoef je dan alleen nog maar te </a:t>
            </a:r>
            <a:r>
              <a:rPr lang="nl-NL" err="1">
                <a:cs typeface="Calibri"/>
              </a:rPr>
              <a:t>tweaken</a:t>
            </a:r>
            <a:r>
              <a:rPr lang="nl-NL">
                <a:cs typeface="Calibri"/>
              </a:rPr>
              <a:t> zodat ze aansluiten bij de wensen van het fonds. Daarnaast zorgt het hebben van een kernboodschap ervoor dat je je antwoorden kort maar krachtig kan formuleren, omdat je weet wat je wilt zeggen. </a:t>
            </a:r>
          </a:p>
        </p:txBody>
      </p:sp>
      <p:sp>
        <p:nvSpPr>
          <p:cNvPr id="4" name="Slide Number Placeholder 3"/>
          <p:cNvSpPr>
            <a:spLocks noGrp="1"/>
          </p:cNvSpPr>
          <p:nvPr>
            <p:ph type="sldNum" sz="quarter" idx="10"/>
          </p:nvPr>
        </p:nvSpPr>
        <p:spPr/>
        <p:txBody>
          <a:bodyPr/>
          <a:lstStyle/>
          <a:p>
            <a:fld id="{5D5EAB4B-55E9-5A4F-A65F-3AE6E29FBAF7}" type="slidenum">
              <a:rPr lang="nl-NL" smtClean="0"/>
              <a:pPr/>
              <a:t>24</a:t>
            </a:fld>
            <a:endParaRPr lang="nl-NL"/>
          </a:p>
        </p:txBody>
      </p:sp>
    </p:spTree>
    <p:extLst>
      <p:ext uri="{BB962C8B-B14F-4D97-AF65-F5344CB8AC3E}">
        <p14:creationId xmlns:p14="http://schemas.microsoft.com/office/powerpoint/2010/main" val="220625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DA50B-8426-D542-9B58-407B4034A8D6}" type="slidenum">
              <a:rPr lang="en-US" smtClean="0"/>
              <a:t>25</a:t>
            </a:fld>
            <a:endParaRPr lang="en-US"/>
          </a:p>
        </p:txBody>
      </p:sp>
    </p:spTree>
    <p:extLst>
      <p:ext uri="{BB962C8B-B14F-4D97-AF65-F5344CB8AC3E}">
        <p14:creationId xmlns:p14="http://schemas.microsoft.com/office/powerpoint/2010/main" val="1265274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8663" indent="-287947" eaLnBrk="0" hangingPunct="0">
              <a:defRPr>
                <a:solidFill>
                  <a:schemeClr val="tx1"/>
                </a:solidFill>
                <a:latin typeface="Arial" charset="0"/>
                <a:cs typeface="Arial" charset="0"/>
              </a:defRPr>
            </a:lvl2pPr>
            <a:lvl3pPr marL="1151789" indent="-230358" eaLnBrk="0" hangingPunct="0">
              <a:defRPr>
                <a:solidFill>
                  <a:schemeClr val="tx1"/>
                </a:solidFill>
                <a:latin typeface="Arial" charset="0"/>
                <a:cs typeface="Arial" charset="0"/>
              </a:defRPr>
            </a:lvl3pPr>
            <a:lvl4pPr marL="1612504" indent="-230358" eaLnBrk="0" hangingPunct="0">
              <a:defRPr>
                <a:solidFill>
                  <a:schemeClr val="tx1"/>
                </a:solidFill>
                <a:latin typeface="Arial" charset="0"/>
                <a:cs typeface="Arial" charset="0"/>
              </a:defRPr>
            </a:lvl4pPr>
            <a:lvl5pPr marL="2073220" indent="-230358" eaLnBrk="0" hangingPunct="0">
              <a:defRPr>
                <a:solidFill>
                  <a:schemeClr val="tx1"/>
                </a:solidFill>
                <a:latin typeface="Arial" charset="0"/>
                <a:cs typeface="Arial" charset="0"/>
              </a:defRPr>
            </a:lvl5pPr>
            <a:lvl6pPr marL="2533936" indent="-230358" eaLnBrk="0" fontAlgn="base" hangingPunct="0">
              <a:spcBef>
                <a:spcPct val="0"/>
              </a:spcBef>
              <a:spcAft>
                <a:spcPct val="0"/>
              </a:spcAft>
              <a:defRPr>
                <a:solidFill>
                  <a:schemeClr val="tx1"/>
                </a:solidFill>
                <a:latin typeface="Arial" charset="0"/>
                <a:cs typeface="Arial" charset="0"/>
              </a:defRPr>
            </a:lvl6pPr>
            <a:lvl7pPr marL="2994651" indent="-230358" eaLnBrk="0" fontAlgn="base" hangingPunct="0">
              <a:spcBef>
                <a:spcPct val="0"/>
              </a:spcBef>
              <a:spcAft>
                <a:spcPct val="0"/>
              </a:spcAft>
              <a:defRPr>
                <a:solidFill>
                  <a:schemeClr val="tx1"/>
                </a:solidFill>
                <a:latin typeface="Arial" charset="0"/>
                <a:cs typeface="Arial" charset="0"/>
              </a:defRPr>
            </a:lvl7pPr>
            <a:lvl8pPr marL="3455367" indent="-230358" eaLnBrk="0" fontAlgn="base" hangingPunct="0">
              <a:spcBef>
                <a:spcPct val="0"/>
              </a:spcBef>
              <a:spcAft>
                <a:spcPct val="0"/>
              </a:spcAft>
              <a:defRPr>
                <a:solidFill>
                  <a:schemeClr val="tx1"/>
                </a:solidFill>
                <a:latin typeface="Arial" charset="0"/>
                <a:cs typeface="Arial" charset="0"/>
              </a:defRPr>
            </a:lvl8pPr>
            <a:lvl9pPr marL="3916082" indent="-230358" eaLnBrk="0" fontAlgn="base" hangingPunct="0">
              <a:spcBef>
                <a:spcPct val="0"/>
              </a:spcBef>
              <a:spcAft>
                <a:spcPct val="0"/>
              </a:spcAft>
              <a:defRPr>
                <a:solidFill>
                  <a:schemeClr val="tx1"/>
                </a:solidFill>
                <a:latin typeface="Arial" charset="0"/>
                <a:cs typeface="Arial" charset="0"/>
              </a:defRPr>
            </a:lvl9pPr>
          </a:lstStyle>
          <a:p>
            <a:pPr eaLnBrk="1" hangingPunct="1"/>
            <a:fld id="{033C9ABB-8346-4B41-924E-001F90038F4A}" type="slidenum">
              <a:rPr lang="nl-NL" smtClean="0"/>
              <a:pPr eaLnBrk="1" hangingPunct="1"/>
              <a:t>30</a:t>
            </a:fld>
            <a:endParaRPr lang="nl-NL"/>
          </a:p>
        </p:txBody>
      </p:sp>
      <p:sp>
        <p:nvSpPr>
          <p:cNvPr id="32771" name="Rectangle 2"/>
          <p:cNvSpPr>
            <a:spLocks noGrp="1" noRot="1" noChangeAspect="1" noChangeArrowheads="1" noTextEdit="1"/>
          </p:cNvSpPr>
          <p:nvPr>
            <p:ph type="sldImg"/>
          </p:nvPr>
        </p:nvSpPr>
        <p:spPr>
          <a:xfrm>
            <a:off x="136525" y="741363"/>
            <a:ext cx="6584950" cy="370522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t>Fooienpotten</a:t>
            </a:r>
          </a:p>
          <a:p>
            <a:pPr eaLnBrk="1" hangingPunct="1"/>
            <a:endParaRPr lang="nl-NL"/>
          </a:p>
        </p:txBody>
      </p:sp>
      <p:sp>
        <p:nvSpPr>
          <p:cNvPr id="2" name="Tijdelijke aanduiding voor datum 1">
            <a:extLst>
              <a:ext uri="{FF2B5EF4-FFF2-40B4-BE49-F238E27FC236}">
                <a16:creationId xmlns:a16="http://schemas.microsoft.com/office/drawing/2014/main" id="{E91FC5AA-727C-4819-BE63-6C0C02F123D8}"/>
              </a:ext>
            </a:extLst>
          </p:cNvPr>
          <p:cNvSpPr>
            <a:spLocks noGrp="1"/>
          </p:cNvSpPr>
          <p:nvPr>
            <p:ph type="dt" idx="1"/>
          </p:nvPr>
        </p:nvSpPr>
        <p:spPr/>
        <p:txBody>
          <a:bodyPr/>
          <a:lstStyle/>
          <a:p>
            <a:pPr>
              <a:defRPr/>
            </a:pPr>
            <a:fld id="{26091F2E-2F4F-4EF0-B19B-296D256683D5}" type="datetime1">
              <a:rPr lang="nl-NL" smtClean="0"/>
              <a:t>3-10-2022</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8663" indent="-287947" eaLnBrk="0" hangingPunct="0">
              <a:defRPr>
                <a:solidFill>
                  <a:schemeClr val="tx1"/>
                </a:solidFill>
                <a:latin typeface="Arial" charset="0"/>
                <a:cs typeface="Arial" charset="0"/>
              </a:defRPr>
            </a:lvl2pPr>
            <a:lvl3pPr marL="1151789" indent="-230358" eaLnBrk="0" hangingPunct="0">
              <a:defRPr>
                <a:solidFill>
                  <a:schemeClr val="tx1"/>
                </a:solidFill>
                <a:latin typeface="Arial" charset="0"/>
                <a:cs typeface="Arial" charset="0"/>
              </a:defRPr>
            </a:lvl3pPr>
            <a:lvl4pPr marL="1612504" indent="-230358" eaLnBrk="0" hangingPunct="0">
              <a:defRPr>
                <a:solidFill>
                  <a:schemeClr val="tx1"/>
                </a:solidFill>
                <a:latin typeface="Arial" charset="0"/>
                <a:cs typeface="Arial" charset="0"/>
              </a:defRPr>
            </a:lvl4pPr>
            <a:lvl5pPr marL="2073220" indent="-230358" eaLnBrk="0" hangingPunct="0">
              <a:defRPr>
                <a:solidFill>
                  <a:schemeClr val="tx1"/>
                </a:solidFill>
                <a:latin typeface="Arial" charset="0"/>
                <a:cs typeface="Arial" charset="0"/>
              </a:defRPr>
            </a:lvl5pPr>
            <a:lvl6pPr marL="2533936" indent="-230358" eaLnBrk="0" fontAlgn="base" hangingPunct="0">
              <a:spcBef>
                <a:spcPct val="0"/>
              </a:spcBef>
              <a:spcAft>
                <a:spcPct val="0"/>
              </a:spcAft>
              <a:defRPr>
                <a:solidFill>
                  <a:schemeClr val="tx1"/>
                </a:solidFill>
                <a:latin typeface="Arial" charset="0"/>
                <a:cs typeface="Arial" charset="0"/>
              </a:defRPr>
            </a:lvl6pPr>
            <a:lvl7pPr marL="2994651" indent="-230358" eaLnBrk="0" fontAlgn="base" hangingPunct="0">
              <a:spcBef>
                <a:spcPct val="0"/>
              </a:spcBef>
              <a:spcAft>
                <a:spcPct val="0"/>
              </a:spcAft>
              <a:defRPr>
                <a:solidFill>
                  <a:schemeClr val="tx1"/>
                </a:solidFill>
                <a:latin typeface="Arial" charset="0"/>
                <a:cs typeface="Arial" charset="0"/>
              </a:defRPr>
            </a:lvl7pPr>
            <a:lvl8pPr marL="3455367" indent="-230358" eaLnBrk="0" fontAlgn="base" hangingPunct="0">
              <a:spcBef>
                <a:spcPct val="0"/>
              </a:spcBef>
              <a:spcAft>
                <a:spcPct val="0"/>
              </a:spcAft>
              <a:defRPr>
                <a:solidFill>
                  <a:schemeClr val="tx1"/>
                </a:solidFill>
                <a:latin typeface="Arial" charset="0"/>
                <a:cs typeface="Arial" charset="0"/>
              </a:defRPr>
            </a:lvl8pPr>
            <a:lvl9pPr marL="3916082" indent="-230358" eaLnBrk="0" fontAlgn="base" hangingPunct="0">
              <a:spcBef>
                <a:spcPct val="0"/>
              </a:spcBef>
              <a:spcAft>
                <a:spcPct val="0"/>
              </a:spcAft>
              <a:defRPr>
                <a:solidFill>
                  <a:schemeClr val="tx1"/>
                </a:solidFill>
                <a:latin typeface="Arial" charset="0"/>
                <a:cs typeface="Arial" charset="0"/>
              </a:defRPr>
            </a:lvl9pPr>
          </a:lstStyle>
          <a:p>
            <a:pPr eaLnBrk="1" hangingPunct="1"/>
            <a:fld id="{033C9ABB-8346-4B41-924E-001F90038F4A}" type="slidenum">
              <a:rPr lang="nl-NL" smtClean="0"/>
              <a:pPr eaLnBrk="1" hangingPunct="1"/>
              <a:t>31</a:t>
            </a:fld>
            <a:endParaRPr lang="nl-NL"/>
          </a:p>
        </p:txBody>
      </p:sp>
      <p:sp>
        <p:nvSpPr>
          <p:cNvPr id="32771" name="Rectangle 2"/>
          <p:cNvSpPr>
            <a:spLocks noGrp="1" noRot="1" noChangeAspect="1" noChangeArrowheads="1" noTextEdit="1"/>
          </p:cNvSpPr>
          <p:nvPr>
            <p:ph type="sldImg"/>
          </p:nvPr>
        </p:nvSpPr>
        <p:spPr>
          <a:xfrm>
            <a:off x="136525" y="741363"/>
            <a:ext cx="6584950" cy="370522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t>Fooienpotten</a:t>
            </a:r>
          </a:p>
          <a:p>
            <a:pPr eaLnBrk="1" hangingPunct="1"/>
            <a:endParaRPr lang="nl-NL"/>
          </a:p>
        </p:txBody>
      </p:sp>
      <p:sp>
        <p:nvSpPr>
          <p:cNvPr id="2" name="Tijdelijke aanduiding voor datum 1">
            <a:extLst>
              <a:ext uri="{FF2B5EF4-FFF2-40B4-BE49-F238E27FC236}">
                <a16:creationId xmlns:a16="http://schemas.microsoft.com/office/drawing/2014/main" id="{BCCD520B-A009-499A-AC9D-3A95D4806E19}"/>
              </a:ext>
            </a:extLst>
          </p:cNvPr>
          <p:cNvSpPr>
            <a:spLocks noGrp="1"/>
          </p:cNvSpPr>
          <p:nvPr>
            <p:ph type="dt" idx="1"/>
          </p:nvPr>
        </p:nvSpPr>
        <p:spPr/>
        <p:txBody>
          <a:bodyPr/>
          <a:lstStyle/>
          <a:p>
            <a:pPr>
              <a:defRPr/>
            </a:pPr>
            <a:fld id="{2C231F49-D67F-446D-A48F-1857E42D85AE}" type="datetime1">
              <a:rPr lang="nl-NL" smtClean="0"/>
              <a:t>3-10-2022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lvl="1"/>
            <a:r>
              <a:rPr lang="nl-NL"/>
              <a:t>Toelichten expertise en ervaring met schrijven fondsaanvragen.</a:t>
            </a:r>
            <a:endParaRPr lang="nl-NL">
              <a:ea typeface="+mn-ea"/>
              <a:cs typeface="+mn-cs"/>
            </a:endParaRP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DA50B-8426-D542-9B58-407B4034A8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07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8663" indent="-287947" eaLnBrk="0" hangingPunct="0">
              <a:defRPr>
                <a:solidFill>
                  <a:schemeClr val="tx1"/>
                </a:solidFill>
                <a:latin typeface="Arial" charset="0"/>
                <a:cs typeface="Arial" charset="0"/>
              </a:defRPr>
            </a:lvl2pPr>
            <a:lvl3pPr marL="1151789" indent="-230358" eaLnBrk="0" hangingPunct="0">
              <a:defRPr>
                <a:solidFill>
                  <a:schemeClr val="tx1"/>
                </a:solidFill>
                <a:latin typeface="Arial" charset="0"/>
                <a:cs typeface="Arial" charset="0"/>
              </a:defRPr>
            </a:lvl3pPr>
            <a:lvl4pPr marL="1612504" indent="-230358" eaLnBrk="0" hangingPunct="0">
              <a:defRPr>
                <a:solidFill>
                  <a:schemeClr val="tx1"/>
                </a:solidFill>
                <a:latin typeface="Arial" charset="0"/>
                <a:cs typeface="Arial" charset="0"/>
              </a:defRPr>
            </a:lvl4pPr>
            <a:lvl5pPr marL="2073220" indent="-230358" eaLnBrk="0" hangingPunct="0">
              <a:defRPr>
                <a:solidFill>
                  <a:schemeClr val="tx1"/>
                </a:solidFill>
                <a:latin typeface="Arial" charset="0"/>
                <a:cs typeface="Arial" charset="0"/>
              </a:defRPr>
            </a:lvl5pPr>
            <a:lvl6pPr marL="2533936" indent="-230358" eaLnBrk="0" fontAlgn="base" hangingPunct="0">
              <a:spcBef>
                <a:spcPct val="0"/>
              </a:spcBef>
              <a:spcAft>
                <a:spcPct val="0"/>
              </a:spcAft>
              <a:defRPr>
                <a:solidFill>
                  <a:schemeClr val="tx1"/>
                </a:solidFill>
                <a:latin typeface="Arial" charset="0"/>
                <a:cs typeface="Arial" charset="0"/>
              </a:defRPr>
            </a:lvl6pPr>
            <a:lvl7pPr marL="2994651" indent="-230358" eaLnBrk="0" fontAlgn="base" hangingPunct="0">
              <a:spcBef>
                <a:spcPct val="0"/>
              </a:spcBef>
              <a:spcAft>
                <a:spcPct val="0"/>
              </a:spcAft>
              <a:defRPr>
                <a:solidFill>
                  <a:schemeClr val="tx1"/>
                </a:solidFill>
                <a:latin typeface="Arial" charset="0"/>
                <a:cs typeface="Arial" charset="0"/>
              </a:defRPr>
            </a:lvl7pPr>
            <a:lvl8pPr marL="3455367" indent="-230358" eaLnBrk="0" fontAlgn="base" hangingPunct="0">
              <a:spcBef>
                <a:spcPct val="0"/>
              </a:spcBef>
              <a:spcAft>
                <a:spcPct val="0"/>
              </a:spcAft>
              <a:defRPr>
                <a:solidFill>
                  <a:schemeClr val="tx1"/>
                </a:solidFill>
                <a:latin typeface="Arial" charset="0"/>
                <a:cs typeface="Arial" charset="0"/>
              </a:defRPr>
            </a:lvl8pPr>
            <a:lvl9pPr marL="3916082" indent="-230358" eaLnBrk="0" fontAlgn="base" hangingPunct="0">
              <a:spcBef>
                <a:spcPct val="0"/>
              </a:spcBef>
              <a:spcAft>
                <a:spcPct val="0"/>
              </a:spcAft>
              <a:defRPr>
                <a:solidFill>
                  <a:schemeClr val="tx1"/>
                </a:solidFill>
                <a:latin typeface="Arial" charset="0"/>
                <a:cs typeface="Arial" charset="0"/>
              </a:defRPr>
            </a:lvl9pPr>
          </a:lstStyle>
          <a:p>
            <a:pPr eaLnBrk="1" hangingPunct="1"/>
            <a:fld id="{033C9ABB-8346-4B41-924E-001F90038F4A}" type="slidenum">
              <a:rPr lang="nl-NL" smtClean="0"/>
              <a:pPr eaLnBrk="1" hangingPunct="1"/>
              <a:t>32</a:t>
            </a:fld>
            <a:endParaRPr lang="nl-NL"/>
          </a:p>
        </p:txBody>
      </p:sp>
      <p:sp>
        <p:nvSpPr>
          <p:cNvPr id="32771" name="Rectangle 2"/>
          <p:cNvSpPr>
            <a:spLocks noGrp="1" noRot="1" noChangeAspect="1" noChangeArrowheads="1" noTextEdit="1"/>
          </p:cNvSpPr>
          <p:nvPr>
            <p:ph type="sldImg"/>
          </p:nvPr>
        </p:nvSpPr>
        <p:spPr>
          <a:xfrm>
            <a:off x="136525" y="741363"/>
            <a:ext cx="6584950" cy="370522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t>Fooienpotten</a:t>
            </a:r>
          </a:p>
          <a:p>
            <a:pPr eaLnBrk="1" hangingPunct="1"/>
            <a:endParaRPr lang="nl-NL"/>
          </a:p>
        </p:txBody>
      </p:sp>
      <p:sp>
        <p:nvSpPr>
          <p:cNvPr id="2" name="Tijdelijke aanduiding voor datum 1">
            <a:extLst>
              <a:ext uri="{FF2B5EF4-FFF2-40B4-BE49-F238E27FC236}">
                <a16:creationId xmlns:a16="http://schemas.microsoft.com/office/drawing/2014/main" id="{BCCD520B-A009-499A-AC9D-3A95D4806E19}"/>
              </a:ext>
            </a:extLst>
          </p:cNvPr>
          <p:cNvSpPr>
            <a:spLocks noGrp="1"/>
          </p:cNvSpPr>
          <p:nvPr>
            <p:ph type="dt" idx="1"/>
          </p:nvPr>
        </p:nvSpPr>
        <p:spPr/>
        <p:txBody>
          <a:bodyPr/>
          <a:lstStyle/>
          <a:p>
            <a:pPr>
              <a:defRPr/>
            </a:pPr>
            <a:fld id="{2C231F49-D67F-446D-A48F-1857E42D85AE}" type="datetime1">
              <a:rPr lang="nl-NL" smtClean="0"/>
              <a:t>3-10-2022</a:t>
            </a:fld>
            <a:endParaRPr lang="nl-NL"/>
          </a:p>
        </p:txBody>
      </p:sp>
    </p:spTree>
    <p:extLst>
      <p:ext uri="{BB962C8B-B14F-4D97-AF65-F5344CB8AC3E}">
        <p14:creationId xmlns:p14="http://schemas.microsoft.com/office/powerpoint/2010/main" val="4244059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8663" indent="-287947" eaLnBrk="0" hangingPunct="0">
              <a:defRPr>
                <a:solidFill>
                  <a:schemeClr val="tx1"/>
                </a:solidFill>
                <a:latin typeface="Arial" charset="0"/>
                <a:cs typeface="Arial" charset="0"/>
              </a:defRPr>
            </a:lvl2pPr>
            <a:lvl3pPr marL="1151789" indent="-230358" eaLnBrk="0" hangingPunct="0">
              <a:defRPr>
                <a:solidFill>
                  <a:schemeClr val="tx1"/>
                </a:solidFill>
                <a:latin typeface="Arial" charset="0"/>
                <a:cs typeface="Arial" charset="0"/>
              </a:defRPr>
            </a:lvl3pPr>
            <a:lvl4pPr marL="1612504" indent="-230358" eaLnBrk="0" hangingPunct="0">
              <a:defRPr>
                <a:solidFill>
                  <a:schemeClr val="tx1"/>
                </a:solidFill>
                <a:latin typeface="Arial" charset="0"/>
                <a:cs typeface="Arial" charset="0"/>
              </a:defRPr>
            </a:lvl4pPr>
            <a:lvl5pPr marL="2073220" indent="-230358" eaLnBrk="0" hangingPunct="0">
              <a:defRPr>
                <a:solidFill>
                  <a:schemeClr val="tx1"/>
                </a:solidFill>
                <a:latin typeface="Arial" charset="0"/>
                <a:cs typeface="Arial" charset="0"/>
              </a:defRPr>
            </a:lvl5pPr>
            <a:lvl6pPr marL="2533936" indent="-230358" eaLnBrk="0" fontAlgn="base" hangingPunct="0">
              <a:spcBef>
                <a:spcPct val="0"/>
              </a:spcBef>
              <a:spcAft>
                <a:spcPct val="0"/>
              </a:spcAft>
              <a:defRPr>
                <a:solidFill>
                  <a:schemeClr val="tx1"/>
                </a:solidFill>
                <a:latin typeface="Arial" charset="0"/>
                <a:cs typeface="Arial" charset="0"/>
              </a:defRPr>
            </a:lvl6pPr>
            <a:lvl7pPr marL="2994651" indent="-230358" eaLnBrk="0" fontAlgn="base" hangingPunct="0">
              <a:spcBef>
                <a:spcPct val="0"/>
              </a:spcBef>
              <a:spcAft>
                <a:spcPct val="0"/>
              </a:spcAft>
              <a:defRPr>
                <a:solidFill>
                  <a:schemeClr val="tx1"/>
                </a:solidFill>
                <a:latin typeface="Arial" charset="0"/>
                <a:cs typeface="Arial" charset="0"/>
              </a:defRPr>
            </a:lvl7pPr>
            <a:lvl8pPr marL="3455367" indent="-230358" eaLnBrk="0" fontAlgn="base" hangingPunct="0">
              <a:spcBef>
                <a:spcPct val="0"/>
              </a:spcBef>
              <a:spcAft>
                <a:spcPct val="0"/>
              </a:spcAft>
              <a:defRPr>
                <a:solidFill>
                  <a:schemeClr val="tx1"/>
                </a:solidFill>
                <a:latin typeface="Arial" charset="0"/>
                <a:cs typeface="Arial" charset="0"/>
              </a:defRPr>
            </a:lvl8pPr>
            <a:lvl9pPr marL="3916082" indent="-230358" eaLnBrk="0" fontAlgn="base" hangingPunct="0">
              <a:spcBef>
                <a:spcPct val="0"/>
              </a:spcBef>
              <a:spcAft>
                <a:spcPct val="0"/>
              </a:spcAft>
              <a:defRPr>
                <a:solidFill>
                  <a:schemeClr val="tx1"/>
                </a:solidFill>
                <a:latin typeface="Arial" charset="0"/>
                <a:cs typeface="Arial" charset="0"/>
              </a:defRPr>
            </a:lvl9pPr>
          </a:lstStyle>
          <a:p>
            <a:pPr eaLnBrk="1" hangingPunct="1"/>
            <a:fld id="{033C9ABB-8346-4B41-924E-001F90038F4A}" type="slidenum">
              <a:rPr lang="nl-NL" smtClean="0"/>
              <a:pPr eaLnBrk="1" hangingPunct="1"/>
              <a:t>33</a:t>
            </a:fld>
            <a:endParaRPr lang="nl-NL"/>
          </a:p>
        </p:txBody>
      </p:sp>
      <p:sp>
        <p:nvSpPr>
          <p:cNvPr id="32771" name="Rectangle 2"/>
          <p:cNvSpPr>
            <a:spLocks noGrp="1" noRot="1" noChangeAspect="1" noChangeArrowheads="1" noTextEdit="1"/>
          </p:cNvSpPr>
          <p:nvPr>
            <p:ph type="sldImg"/>
          </p:nvPr>
        </p:nvSpPr>
        <p:spPr>
          <a:xfrm>
            <a:off x="136525" y="741363"/>
            <a:ext cx="6584950" cy="370522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t>Fooienpotten</a:t>
            </a:r>
          </a:p>
          <a:p>
            <a:pPr eaLnBrk="1" hangingPunct="1"/>
            <a:endParaRPr lang="nl-NL"/>
          </a:p>
        </p:txBody>
      </p:sp>
      <p:sp>
        <p:nvSpPr>
          <p:cNvPr id="2" name="Tijdelijke aanduiding voor datum 1">
            <a:extLst>
              <a:ext uri="{FF2B5EF4-FFF2-40B4-BE49-F238E27FC236}">
                <a16:creationId xmlns:a16="http://schemas.microsoft.com/office/drawing/2014/main" id="{BCCD520B-A009-499A-AC9D-3A95D4806E19}"/>
              </a:ext>
            </a:extLst>
          </p:cNvPr>
          <p:cNvSpPr>
            <a:spLocks noGrp="1"/>
          </p:cNvSpPr>
          <p:nvPr>
            <p:ph type="dt" idx="1"/>
          </p:nvPr>
        </p:nvSpPr>
        <p:spPr/>
        <p:txBody>
          <a:bodyPr/>
          <a:lstStyle/>
          <a:p>
            <a:pPr>
              <a:defRPr/>
            </a:pPr>
            <a:fld id="{2C231F49-D67F-446D-A48F-1857E42D85AE}" type="datetime1">
              <a:rPr lang="nl-NL" smtClean="0"/>
              <a:t>3-10-2022</a:t>
            </a:fld>
            <a:endParaRPr lang="nl-NL"/>
          </a:p>
        </p:txBody>
      </p:sp>
    </p:spTree>
    <p:extLst>
      <p:ext uri="{BB962C8B-B14F-4D97-AF65-F5344CB8AC3E}">
        <p14:creationId xmlns:p14="http://schemas.microsoft.com/office/powerpoint/2010/main" val="175461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a:cs typeface="Calibri" panose="020F0502020204030204"/>
              </a:rPr>
              <a:t>We </a:t>
            </a:r>
            <a:r>
              <a:rPr lang="nl-NL"/>
              <a:t>horen vaak terug dat het moeilijk is om aanvragen scherp te formuleren en tot de kern te komen van wat je wilt overbrengen. Daar gaan we vandaag mee oefenen.</a:t>
            </a:r>
          </a:p>
          <a:p>
            <a:endParaRPr lang="nl-NL">
              <a:cs typeface="Calibri" panose="020F0502020204030204"/>
            </a:endParaRPr>
          </a:p>
          <a:p>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DA50B-8426-D542-9B58-407B4034A8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43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5D5EAB4B-55E9-5A4F-A65F-3AE6E29FBAF7}" type="slidenum">
              <a:rPr lang="nl-NL" smtClean="0"/>
              <a:pPr/>
              <a:t>11</a:t>
            </a:fld>
            <a:endParaRPr lang="nl-NL"/>
          </a:p>
        </p:txBody>
      </p:sp>
    </p:spTree>
    <p:extLst>
      <p:ext uri="{BB962C8B-B14F-4D97-AF65-F5344CB8AC3E}">
        <p14:creationId xmlns:p14="http://schemas.microsoft.com/office/powerpoint/2010/main" val="395195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5D5EAB4B-55E9-5A4F-A65F-3AE6E29FBAF7}" type="slidenum">
              <a:rPr lang="nl-NL" smtClean="0"/>
              <a:pPr/>
              <a:t>12</a:t>
            </a:fld>
            <a:endParaRPr lang="nl-NL"/>
          </a:p>
        </p:txBody>
      </p:sp>
    </p:spTree>
    <p:extLst>
      <p:ext uri="{BB962C8B-B14F-4D97-AF65-F5344CB8AC3E}">
        <p14:creationId xmlns:p14="http://schemas.microsoft.com/office/powerpoint/2010/main" val="21196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DA50B-8426-D542-9B58-407B4034A8D6}" type="slidenum">
              <a:rPr lang="en-US" smtClean="0"/>
              <a:t>14</a:t>
            </a:fld>
            <a:endParaRPr lang="en-US"/>
          </a:p>
        </p:txBody>
      </p:sp>
    </p:spTree>
    <p:extLst>
      <p:ext uri="{BB962C8B-B14F-4D97-AF65-F5344CB8AC3E}">
        <p14:creationId xmlns:p14="http://schemas.microsoft.com/office/powerpoint/2010/main" val="196297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A94597D-C3E7-D144-B720-ADEBAFF6CD7E}" type="slidenum">
              <a:rPr lang="nl-NL" altLang="x-none" sz="1200"/>
              <a:pPr/>
              <a:t>15</a:t>
            </a:fld>
            <a:endParaRPr lang="nl-NL" altLang="x-none" sz="1200"/>
          </a:p>
        </p:txBody>
      </p:sp>
    </p:spTree>
    <p:extLst>
      <p:ext uri="{BB962C8B-B14F-4D97-AF65-F5344CB8AC3E}">
        <p14:creationId xmlns:p14="http://schemas.microsoft.com/office/powerpoint/2010/main" val="297749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A94597D-C3E7-D144-B720-ADEBAFF6CD7E}" type="slidenum">
              <a:rPr lang="nl-NL" altLang="x-none" sz="1200"/>
              <a:pPr/>
              <a:t>16</a:t>
            </a:fld>
            <a:endParaRPr lang="nl-NL" altLang="x-none" sz="1200"/>
          </a:p>
        </p:txBody>
      </p:sp>
    </p:spTree>
    <p:extLst>
      <p:ext uri="{BB962C8B-B14F-4D97-AF65-F5344CB8AC3E}">
        <p14:creationId xmlns:p14="http://schemas.microsoft.com/office/powerpoint/2010/main" val="213604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DA50B-8426-D542-9B58-407B4034A8D6}" type="slidenum">
              <a:rPr lang="en-US" smtClean="0"/>
              <a:t>17</a:t>
            </a:fld>
            <a:endParaRPr lang="en-US"/>
          </a:p>
        </p:txBody>
      </p:sp>
    </p:spTree>
    <p:extLst>
      <p:ext uri="{BB962C8B-B14F-4D97-AF65-F5344CB8AC3E}">
        <p14:creationId xmlns:p14="http://schemas.microsoft.com/office/powerpoint/2010/main" val="26683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03.10.2022</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03.10.2022</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03.10.2022</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972B2-AED3-4FAD-AA22-F8702231224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Ondertitel 2">
            <a:extLst>
              <a:ext uri="{FF2B5EF4-FFF2-40B4-BE49-F238E27FC236}">
                <a16:creationId xmlns:a16="http://schemas.microsoft.com/office/drawing/2014/main" id="{3389EAA3-D40D-4233-BD07-3F4EBFA70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30FB8D23-6C4A-49DE-A359-4E6EEA030160}"/>
              </a:ext>
            </a:extLst>
          </p:cNvPr>
          <p:cNvSpPr>
            <a:spLocks noGrp="1"/>
          </p:cNvSpPr>
          <p:nvPr>
            <p:ph type="dt" sz="half" idx="10"/>
          </p:nvPr>
        </p:nvSpPr>
        <p:spPr/>
        <p:txBody>
          <a:bodyPr/>
          <a:lstStyle/>
          <a:p>
            <a:fld id="{490BC56D-E250-4D7A-9AF7-86013DE2B379}" type="datetimeFigureOut">
              <a:rPr lang="en-US" smtClean="0"/>
              <a:t>10/3/2022</a:t>
            </a:fld>
            <a:endParaRPr lang="en-US"/>
          </a:p>
        </p:txBody>
      </p:sp>
      <p:sp>
        <p:nvSpPr>
          <p:cNvPr id="5" name="Tijdelijke aanduiding voor voettekst 4">
            <a:extLst>
              <a:ext uri="{FF2B5EF4-FFF2-40B4-BE49-F238E27FC236}">
                <a16:creationId xmlns:a16="http://schemas.microsoft.com/office/drawing/2014/main" id="{4738374D-24C5-4282-9B4A-2063D1015E5C}"/>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1BF42D3D-8822-415F-9501-8D3384E73553}"/>
              </a:ext>
            </a:extLst>
          </p:cNvPr>
          <p:cNvSpPr>
            <a:spLocks noGrp="1"/>
          </p:cNvSpPr>
          <p:nvPr>
            <p:ph type="sldNum" sz="quarter" idx="12"/>
          </p:nvPr>
        </p:nvSpPr>
        <p:spPr/>
        <p:txBody>
          <a:bodyPr/>
          <a:lstStyle/>
          <a:p>
            <a:fld id="{ED7EE494-F06B-4BED-8046-69F34581E345}" type="slidenum">
              <a:rPr lang="en-US" smtClean="0"/>
              <a:t>‹nr.›</a:t>
            </a:fld>
            <a:endParaRPr lang="en-US"/>
          </a:p>
        </p:txBody>
      </p:sp>
    </p:spTree>
    <p:extLst>
      <p:ext uri="{BB962C8B-B14F-4D97-AF65-F5344CB8AC3E}">
        <p14:creationId xmlns:p14="http://schemas.microsoft.com/office/powerpoint/2010/main" val="1029564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8C01C9-625F-43BB-9F30-E0BB1603DCD9}"/>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B62A82BC-3A27-4E6B-A8C1-A94FD4B27DD9}"/>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43A5BACC-3785-4EA0-9EFD-D2270E6E938C}"/>
              </a:ext>
            </a:extLst>
          </p:cNvPr>
          <p:cNvSpPr>
            <a:spLocks noGrp="1"/>
          </p:cNvSpPr>
          <p:nvPr>
            <p:ph type="dt" sz="half" idx="10"/>
          </p:nvPr>
        </p:nvSpPr>
        <p:spPr/>
        <p:txBody>
          <a:bodyPr/>
          <a:lstStyle/>
          <a:p>
            <a:fld id="{490BC56D-E250-4D7A-9AF7-86013DE2B379}" type="datetimeFigureOut">
              <a:rPr lang="en-US" smtClean="0"/>
              <a:t>10/3/2022</a:t>
            </a:fld>
            <a:endParaRPr lang="en-US"/>
          </a:p>
        </p:txBody>
      </p:sp>
      <p:sp>
        <p:nvSpPr>
          <p:cNvPr id="5" name="Tijdelijke aanduiding voor voettekst 4">
            <a:extLst>
              <a:ext uri="{FF2B5EF4-FFF2-40B4-BE49-F238E27FC236}">
                <a16:creationId xmlns:a16="http://schemas.microsoft.com/office/drawing/2014/main" id="{0E3EF4EF-F24E-41AE-B1ED-CC702D53B3D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28ADFFF6-B3E8-43E7-80D5-3E2F1A4EEE68}"/>
              </a:ext>
            </a:extLst>
          </p:cNvPr>
          <p:cNvSpPr>
            <a:spLocks noGrp="1"/>
          </p:cNvSpPr>
          <p:nvPr>
            <p:ph type="sldNum" sz="quarter" idx="12"/>
          </p:nvPr>
        </p:nvSpPr>
        <p:spPr/>
        <p:txBody>
          <a:bodyPr/>
          <a:lstStyle/>
          <a:p>
            <a:fld id="{ED7EE494-F06B-4BED-8046-69F34581E345}" type="slidenum">
              <a:rPr lang="en-US" smtClean="0"/>
              <a:t>‹nr.›</a:t>
            </a:fld>
            <a:endParaRPr lang="en-US"/>
          </a:p>
        </p:txBody>
      </p:sp>
    </p:spTree>
    <p:extLst>
      <p:ext uri="{BB962C8B-B14F-4D97-AF65-F5344CB8AC3E}">
        <p14:creationId xmlns:p14="http://schemas.microsoft.com/office/powerpoint/2010/main" val="821776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0347F-A527-45DA-8A95-D52274223BA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ECDD31D8-858F-4F6D-872A-6B6F1E7EC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844310A3-575E-42C0-8669-55625E416E45}"/>
              </a:ext>
            </a:extLst>
          </p:cNvPr>
          <p:cNvSpPr>
            <a:spLocks noGrp="1"/>
          </p:cNvSpPr>
          <p:nvPr>
            <p:ph type="dt" sz="half" idx="10"/>
          </p:nvPr>
        </p:nvSpPr>
        <p:spPr/>
        <p:txBody>
          <a:bodyPr/>
          <a:lstStyle/>
          <a:p>
            <a:fld id="{490BC56D-E250-4D7A-9AF7-86013DE2B379}" type="datetimeFigureOut">
              <a:rPr lang="en-US" smtClean="0"/>
              <a:t>10/3/2022</a:t>
            </a:fld>
            <a:endParaRPr lang="en-US"/>
          </a:p>
        </p:txBody>
      </p:sp>
      <p:sp>
        <p:nvSpPr>
          <p:cNvPr id="5" name="Tijdelijke aanduiding voor voettekst 4">
            <a:extLst>
              <a:ext uri="{FF2B5EF4-FFF2-40B4-BE49-F238E27FC236}">
                <a16:creationId xmlns:a16="http://schemas.microsoft.com/office/drawing/2014/main" id="{A387D218-A9DE-45A2-A416-073BC0B7956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80CE837-A406-4012-9F36-0C6D0CF7E4A3}"/>
              </a:ext>
            </a:extLst>
          </p:cNvPr>
          <p:cNvSpPr>
            <a:spLocks noGrp="1"/>
          </p:cNvSpPr>
          <p:nvPr>
            <p:ph type="sldNum" sz="quarter" idx="12"/>
          </p:nvPr>
        </p:nvSpPr>
        <p:spPr/>
        <p:txBody>
          <a:bodyPr/>
          <a:lstStyle/>
          <a:p>
            <a:fld id="{ED7EE494-F06B-4BED-8046-69F34581E345}" type="slidenum">
              <a:rPr lang="en-US" smtClean="0"/>
              <a:t>‹nr.›</a:t>
            </a:fld>
            <a:endParaRPr lang="en-US"/>
          </a:p>
        </p:txBody>
      </p:sp>
    </p:spTree>
    <p:extLst>
      <p:ext uri="{BB962C8B-B14F-4D97-AF65-F5344CB8AC3E}">
        <p14:creationId xmlns:p14="http://schemas.microsoft.com/office/powerpoint/2010/main" val="4165383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CFA2F-3574-47F4-B5F5-8309BFAB9648}"/>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B84AFE3F-3598-4FFD-9C61-B023C030992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4501BD1F-A907-4A45-A013-9914793C9FB7}"/>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a:extLst>
              <a:ext uri="{FF2B5EF4-FFF2-40B4-BE49-F238E27FC236}">
                <a16:creationId xmlns:a16="http://schemas.microsoft.com/office/drawing/2014/main" id="{983AA5C9-4799-494B-8FB9-3E5782C9FFBC}"/>
              </a:ext>
            </a:extLst>
          </p:cNvPr>
          <p:cNvSpPr>
            <a:spLocks noGrp="1"/>
          </p:cNvSpPr>
          <p:nvPr>
            <p:ph type="dt" sz="half" idx="10"/>
          </p:nvPr>
        </p:nvSpPr>
        <p:spPr/>
        <p:txBody>
          <a:bodyPr/>
          <a:lstStyle/>
          <a:p>
            <a:fld id="{490BC56D-E250-4D7A-9AF7-86013DE2B379}" type="datetimeFigureOut">
              <a:rPr lang="en-US" smtClean="0"/>
              <a:t>10/3/2022</a:t>
            </a:fld>
            <a:endParaRPr lang="en-US"/>
          </a:p>
        </p:txBody>
      </p:sp>
      <p:sp>
        <p:nvSpPr>
          <p:cNvPr id="6" name="Tijdelijke aanduiding voor voettekst 5">
            <a:extLst>
              <a:ext uri="{FF2B5EF4-FFF2-40B4-BE49-F238E27FC236}">
                <a16:creationId xmlns:a16="http://schemas.microsoft.com/office/drawing/2014/main" id="{23A09B68-808F-445E-A34C-8544DCE3D659}"/>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764B618A-E84F-4F66-8A55-2CD68E759EBE}"/>
              </a:ext>
            </a:extLst>
          </p:cNvPr>
          <p:cNvSpPr>
            <a:spLocks noGrp="1"/>
          </p:cNvSpPr>
          <p:nvPr>
            <p:ph type="sldNum" sz="quarter" idx="12"/>
          </p:nvPr>
        </p:nvSpPr>
        <p:spPr/>
        <p:txBody>
          <a:bodyPr/>
          <a:lstStyle/>
          <a:p>
            <a:fld id="{ED7EE494-F06B-4BED-8046-69F34581E345}" type="slidenum">
              <a:rPr lang="en-US" smtClean="0"/>
              <a:t>‹nr.›</a:t>
            </a:fld>
            <a:endParaRPr lang="en-US"/>
          </a:p>
        </p:txBody>
      </p:sp>
    </p:spTree>
    <p:extLst>
      <p:ext uri="{BB962C8B-B14F-4D97-AF65-F5344CB8AC3E}">
        <p14:creationId xmlns:p14="http://schemas.microsoft.com/office/powerpoint/2010/main" val="1366102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81CED-741A-4EB2-B6F6-F8989077DDF1}"/>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2AE707BF-B4EF-493A-9146-18B04DC1E3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55819500-8993-4EE8-A26C-022668F1E58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03807B09-6BA5-4CDC-8ACE-9415681289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A286A4C-704F-4452-8F17-083BA0FCD47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3958F466-680F-42EC-AB70-347D599B32A6}"/>
              </a:ext>
            </a:extLst>
          </p:cNvPr>
          <p:cNvSpPr>
            <a:spLocks noGrp="1"/>
          </p:cNvSpPr>
          <p:nvPr>
            <p:ph type="dt" sz="half" idx="10"/>
          </p:nvPr>
        </p:nvSpPr>
        <p:spPr/>
        <p:txBody>
          <a:bodyPr/>
          <a:lstStyle/>
          <a:p>
            <a:fld id="{490BC56D-E250-4D7A-9AF7-86013DE2B379}" type="datetimeFigureOut">
              <a:rPr lang="en-US" smtClean="0"/>
              <a:t>10/3/2022</a:t>
            </a:fld>
            <a:endParaRPr lang="en-US"/>
          </a:p>
        </p:txBody>
      </p:sp>
      <p:sp>
        <p:nvSpPr>
          <p:cNvPr id="8" name="Tijdelijke aanduiding voor voettekst 7">
            <a:extLst>
              <a:ext uri="{FF2B5EF4-FFF2-40B4-BE49-F238E27FC236}">
                <a16:creationId xmlns:a16="http://schemas.microsoft.com/office/drawing/2014/main" id="{8262EECE-E248-4D5E-8798-94CBF0459D7A}"/>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696C2FA6-2B03-454B-B7C5-5EB5D604C1AE}"/>
              </a:ext>
            </a:extLst>
          </p:cNvPr>
          <p:cNvSpPr>
            <a:spLocks noGrp="1"/>
          </p:cNvSpPr>
          <p:nvPr>
            <p:ph type="sldNum" sz="quarter" idx="12"/>
          </p:nvPr>
        </p:nvSpPr>
        <p:spPr/>
        <p:txBody>
          <a:bodyPr/>
          <a:lstStyle/>
          <a:p>
            <a:fld id="{ED7EE494-F06B-4BED-8046-69F34581E345}" type="slidenum">
              <a:rPr lang="en-US" smtClean="0"/>
              <a:t>‹nr.›</a:t>
            </a:fld>
            <a:endParaRPr lang="en-US"/>
          </a:p>
        </p:txBody>
      </p:sp>
    </p:spTree>
    <p:extLst>
      <p:ext uri="{BB962C8B-B14F-4D97-AF65-F5344CB8AC3E}">
        <p14:creationId xmlns:p14="http://schemas.microsoft.com/office/powerpoint/2010/main" val="1086538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B40C0-8C7F-4B00-9B39-8C69F4E57481}"/>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12DC2CD6-6AC4-4A2D-A9DC-F4F9116780FC}"/>
              </a:ext>
            </a:extLst>
          </p:cNvPr>
          <p:cNvSpPr>
            <a:spLocks noGrp="1"/>
          </p:cNvSpPr>
          <p:nvPr>
            <p:ph type="dt" sz="half" idx="10"/>
          </p:nvPr>
        </p:nvSpPr>
        <p:spPr/>
        <p:txBody>
          <a:bodyPr/>
          <a:lstStyle/>
          <a:p>
            <a:fld id="{490BC56D-E250-4D7A-9AF7-86013DE2B379}" type="datetimeFigureOut">
              <a:rPr lang="en-US" smtClean="0"/>
              <a:t>10/3/2022</a:t>
            </a:fld>
            <a:endParaRPr lang="en-US"/>
          </a:p>
        </p:txBody>
      </p:sp>
      <p:sp>
        <p:nvSpPr>
          <p:cNvPr id="4" name="Tijdelijke aanduiding voor voettekst 3">
            <a:extLst>
              <a:ext uri="{FF2B5EF4-FFF2-40B4-BE49-F238E27FC236}">
                <a16:creationId xmlns:a16="http://schemas.microsoft.com/office/drawing/2014/main" id="{52AD3E88-9C3C-4846-8721-4909FAE1F91F}"/>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61512885-A97A-422C-8636-F2E390A5E201}"/>
              </a:ext>
            </a:extLst>
          </p:cNvPr>
          <p:cNvSpPr>
            <a:spLocks noGrp="1"/>
          </p:cNvSpPr>
          <p:nvPr>
            <p:ph type="sldNum" sz="quarter" idx="12"/>
          </p:nvPr>
        </p:nvSpPr>
        <p:spPr/>
        <p:txBody>
          <a:bodyPr/>
          <a:lstStyle/>
          <a:p>
            <a:fld id="{ED7EE494-F06B-4BED-8046-69F34581E345}" type="slidenum">
              <a:rPr lang="en-US" smtClean="0"/>
              <a:t>‹nr.›</a:t>
            </a:fld>
            <a:endParaRPr lang="en-US"/>
          </a:p>
        </p:txBody>
      </p:sp>
    </p:spTree>
    <p:extLst>
      <p:ext uri="{BB962C8B-B14F-4D97-AF65-F5344CB8AC3E}">
        <p14:creationId xmlns:p14="http://schemas.microsoft.com/office/powerpoint/2010/main" val="63612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9ECFD91-941F-48FA-A187-FFD9461458D0}"/>
              </a:ext>
            </a:extLst>
          </p:cNvPr>
          <p:cNvSpPr>
            <a:spLocks noGrp="1"/>
          </p:cNvSpPr>
          <p:nvPr>
            <p:ph type="dt" sz="half" idx="10"/>
          </p:nvPr>
        </p:nvSpPr>
        <p:spPr/>
        <p:txBody>
          <a:bodyPr/>
          <a:lstStyle/>
          <a:p>
            <a:fld id="{490BC56D-E250-4D7A-9AF7-86013DE2B379}" type="datetimeFigureOut">
              <a:rPr lang="en-US" smtClean="0"/>
              <a:t>10/3/2022</a:t>
            </a:fld>
            <a:endParaRPr lang="en-US"/>
          </a:p>
        </p:txBody>
      </p:sp>
      <p:sp>
        <p:nvSpPr>
          <p:cNvPr id="3" name="Tijdelijke aanduiding voor voettekst 2">
            <a:extLst>
              <a:ext uri="{FF2B5EF4-FFF2-40B4-BE49-F238E27FC236}">
                <a16:creationId xmlns:a16="http://schemas.microsoft.com/office/drawing/2014/main" id="{427EC68C-7BCF-4F28-9EE9-C02FC5648D74}"/>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FC7EF2B7-38F3-4419-ACD8-A032E43E3E7F}"/>
              </a:ext>
            </a:extLst>
          </p:cNvPr>
          <p:cNvSpPr>
            <a:spLocks noGrp="1"/>
          </p:cNvSpPr>
          <p:nvPr>
            <p:ph type="sldNum" sz="quarter" idx="12"/>
          </p:nvPr>
        </p:nvSpPr>
        <p:spPr/>
        <p:txBody>
          <a:bodyPr/>
          <a:lstStyle/>
          <a:p>
            <a:fld id="{ED7EE494-F06B-4BED-8046-69F34581E345}" type="slidenum">
              <a:rPr lang="en-US" smtClean="0"/>
              <a:t>‹nr.›</a:t>
            </a:fld>
            <a:endParaRPr lang="en-US"/>
          </a:p>
        </p:txBody>
      </p:sp>
    </p:spTree>
    <p:extLst>
      <p:ext uri="{BB962C8B-B14F-4D97-AF65-F5344CB8AC3E}">
        <p14:creationId xmlns:p14="http://schemas.microsoft.com/office/powerpoint/2010/main" val="1931532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1D971-DAA0-4312-A101-930F935439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F556BD6-2624-464A-88EE-46EF73539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a:extLst>
              <a:ext uri="{FF2B5EF4-FFF2-40B4-BE49-F238E27FC236}">
                <a16:creationId xmlns:a16="http://schemas.microsoft.com/office/drawing/2014/main" id="{1CF599B9-8802-4D1F-B317-7466394FB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C3FEBD9-8EE1-4526-A7AA-3F65A07FAC25}"/>
              </a:ext>
            </a:extLst>
          </p:cNvPr>
          <p:cNvSpPr>
            <a:spLocks noGrp="1"/>
          </p:cNvSpPr>
          <p:nvPr>
            <p:ph type="dt" sz="half" idx="10"/>
          </p:nvPr>
        </p:nvSpPr>
        <p:spPr/>
        <p:txBody>
          <a:bodyPr/>
          <a:lstStyle/>
          <a:p>
            <a:fld id="{490BC56D-E250-4D7A-9AF7-86013DE2B379}" type="datetimeFigureOut">
              <a:rPr lang="en-US" smtClean="0"/>
              <a:t>10/3/2022</a:t>
            </a:fld>
            <a:endParaRPr lang="en-US"/>
          </a:p>
        </p:txBody>
      </p:sp>
      <p:sp>
        <p:nvSpPr>
          <p:cNvPr id="6" name="Tijdelijke aanduiding voor voettekst 5">
            <a:extLst>
              <a:ext uri="{FF2B5EF4-FFF2-40B4-BE49-F238E27FC236}">
                <a16:creationId xmlns:a16="http://schemas.microsoft.com/office/drawing/2014/main" id="{D2E3C5B2-244A-4555-8FC2-D22F044EB788}"/>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2A9FD35A-F4FD-429B-87DC-AF87C5295B03}"/>
              </a:ext>
            </a:extLst>
          </p:cNvPr>
          <p:cNvSpPr>
            <a:spLocks noGrp="1"/>
          </p:cNvSpPr>
          <p:nvPr>
            <p:ph type="sldNum" sz="quarter" idx="12"/>
          </p:nvPr>
        </p:nvSpPr>
        <p:spPr/>
        <p:txBody>
          <a:bodyPr/>
          <a:lstStyle/>
          <a:p>
            <a:fld id="{ED7EE494-F06B-4BED-8046-69F34581E345}" type="slidenum">
              <a:rPr lang="en-US" smtClean="0"/>
              <a:t>‹nr.›</a:t>
            </a:fld>
            <a:endParaRPr lang="en-US"/>
          </a:p>
        </p:txBody>
      </p:sp>
    </p:spTree>
    <p:extLst>
      <p:ext uri="{BB962C8B-B14F-4D97-AF65-F5344CB8AC3E}">
        <p14:creationId xmlns:p14="http://schemas.microsoft.com/office/powerpoint/2010/main" val="376929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03.10.2022</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B1F10-6C71-4C6C-B584-A223F3DD647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afbeelding 2">
            <a:extLst>
              <a:ext uri="{FF2B5EF4-FFF2-40B4-BE49-F238E27FC236}">
                <a16:creationId xmlns:a16="http://schemas.microsoft.com/office/drawing/2014/main" id="{DDECEDA0-FE95-4B70-8155-43F67935C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a:extLst>
              <a:ext uri="{FF2B5EF4-FFF2-40B4-BE49-F238E27FC236}">
                <a16:creationId xmlns:a16="http://schemas.microsoft.com/office/drawing/2014/main" id="{45273A66-A420-48F1-8183-AA73BF7DC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358DC66-2DDF-4254-85BE-1F13D47C1FE1}"/>
              </a:ext>
            </a:extLst>
          </p:cNvPr>
          <p:cNvSpPr>
            <a:spLocks noGrp="1"/>
          </p:cNvSpPr>
          <p:nvPr>
            <p:ph type="dt" sz="half" idx="10"/>
          </p:nvPr>
        </p:nvSpPr>
        <p:spPr/>
        <p:txBody>
          <a:bodyPr/>
          <a:lstStyle/>
          <a:p>
            <a:fld id="{490BC56D-E250-4D7A-9AF7-86013DE2B379}" type="datetimeFigureOut">
              <a:rPr lang="en-US" smtClean="0"/>
              <a:t>10/3/2022</a:t>
            </a:fld>
            <a:endParaRPr lang="en-US"/>
          </a:p>
        </p:txBody>
      </p:sp>
      <p:sp>
        <p:nvSpPr>
          <p:cNvPr id="6" name="Tijdelijke aanduiding voor voettekst 5">
            <a:extLst>
              <a:ext uri="{FF2B5EF4-FFF2-40B4-BE49-F238E27FC236}">
                <a16:creationId xmlns:a16="http://schemas.microsoft.com/office/drawing/2014/main" id="{DD1C5674-56B6-4A50-8E43-DCB405AC87A7}"/>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0D00A002-B25A-4A69-9179-546199ABDA14}"/>
              </a:ext>
            </a:extLst>
          </p:cNvPr>
          <p:cNvSpPr>
            <a:spLocks noGrp="1"/>
          </p:cNvSpPr>
          <p:nvPr>
            <p:ph type="sldNum" sz="quarter" idx="12"/>
          </p:nvPr>
        </p:nvSpPr>
        <p:spPr/>
        <p:txBody>
          <a:bodyPr/>
          <a:lstStyle/>
          <a:p>
            <a:fld id="{ED7EE494-F06B-4BED-8046-69F34581E345}" type="slidenum">
              <a:rPr lang="en-US" smtClean="0"/>
              <a:t>‹nr.›</a:t>
            </a:fld>
            <a:endParaRPr lang="en-US"/>
          </a:p>
        </p:txBody>
      </p:sp>
    </p:spTree>
    <p:extLst>
      <p:ext uri="{BB962C8B-B14F-4D97-AF65-F5344CB8AC3E}">
        <p14:creationId xmlns:p14="http://schemas.microsoft.com/office/powerpoint/2010/main" val="372161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3140D-B6C1-4E6F-9DB0-6CCA9257620F}"/>
              </a:ext>
            </a:extLst>
          </p:cNvPr>
          <p:cNvSpPr>
            <a:spLocks noGrp="1"/>
          </p:cNvSpPr>
          <p:nvPr>
            <p:ph type="title"/>
          </p:nvPr>
        </p:nvSpPr>
        <p:spPr/>
        <p:txBody>
          <a:bodyPr/>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B362D5F4-9E10-4771-B740-4DDA87DEA546}"/>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BF1167A4-4BC8-4397-A7D3-02F6F977E365}"/>
              </a:ext>
            </a:extLst>
          </p:cNvPr>
          <p:cNvSpPr>
            <a:spLocks noGrp="1"/>
          </p:cNvSpPr>
          <p:nvPr>
            <p:ph type="dt" sz="half" idx="10"/>
          </p:nvPr>
        </p:nvSpPr>
        <p:spPr/>
        <p:txBody>
          <a:bodyPr/>
          <a:lstStyle/>
          <a:p>
            <a:fld id="{490BC56D-E250-4D7A-9AF7-86013DE2B379}" type="datetimeFigureOut">
              <a:rPr lang="en-US" smtClean="0"/>
              <a:t>10/3/2022</a:t>
            </a:fld>
            <a:endParaRPr lang="en-US"/>
          </a:p>
        </p:txBody>
      </p:sp>
      <p:sp>
        <p:nvSpPr>
          <p:cNvPr id="5" name="Tijdelijke aanduiding voor voettekst 4">
            <a:extLst>
              <a:ext uri="{FF2B5EF4-FFF2-40B4-BE49-F238E27FC236}">
                <a16:creationId xmlns:a16="http://schemas.microsoft.com/office/drawing/2014/main" id="{C081C8A6-DF9D-42E9-9B96-D1CBFD9491A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4929036-4D5A-4C81-9076-47A7D6E2071F}"/>
              </a:ext>
            </a:extLst>
          </p:cNvPr>
          <p:cNvSpPr>
            <a:spLocks noGrp="1"/>
          </p:cNvSpPr>
          <p:nvPr>
            <p:ph type="sldNum" sz="quarter" idx="12"/>
          </p:nvPr>
        </p:nvSpPr>
        <p:spPr/>
        <p:txBody>
          <a:bodyPr/>
          <a:lstStyle/>
          <a:p>
            <a:fld id="{ED7EE494-F06B-4BED-8046-69F34581E345}" type="slidenum">
              <a:rPr lang="en-US" smtClean="0"/>
              <a:t>‹nr.›</a:t>
            </a:fld>
            <a:endParaRPr lang="en-US"/>
          </a:p>
        </p:txBody>
      </p:sp>
    </p:spTree>
    <p:extLst>
      <p:ext uri="{BB962C8B-B14F-4D97-AF65-F5344CB8AC3E}">
        <p14:creationId xmlns:p14="http://schemas.microsoft.com/office/powerpoint/2010/main" val="4078043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3CF79F-99EB-432C-9CE6-EC83CC945954}"/>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0FF0E5E3-AB6E-492E-A8D4-8DEEC7A89317}"/>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F8BE1309-F440-46CA-AE4C-F2984B33C13C}"/>
              </a:ext>
            </a:extLst>
          </p:cNvPr>
          <p:cNvSpPr>
            <a:spLocks noGrp="1"/>
          </p:cNvSpPr>
          <p:nvPr>
            <p:ph type="dt" sz="half" idx="10"/>
          </p:nvPr>
        </p:nvSpPr>
        <p:spPr/>
        <p:txBody>
          <a:bodyPr/>
          <a:lstStyle/>
          <a:p>
            <a:fld id="{490BC56D-E250-4D7A-9AF7-86013DE2B379}" type="datetimeFigureOut">
              <a:rPr lang="en-US" smtClean="0"/>
              <a:t>10/3/2022</a:t>
            </a:fld>
            <a:endParaRPr lang="en-US"/>
          </a:p>
        </p:txBody>
      </p:sp>
      <p:sp>
        <p:nvSpPr>
          <p:cNvPr id="5" name="Tijdelijke aanduiding voor voettekst 4">
            <a:extLst>
              <a:ext uri="{FF2B5EF4-FFF2-40B4-BE49-F238E27FC236}">
                <a16:creationId xmlns:a16="http://schemas.microsoft.com/office/drawing/2014/main" id="{15808200-0EAA-49CF-BED5-D67DB9972F42}"/>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35C9CF04-04D1-472A-8169-85B9756C2165}"/>
              </a:ext>
            </a:extLst>
          </p:cNvPr>
          <p:cNvSpPr>
            <a:spLocks noGrp="1"/>
          </p:cNvSpPr>
          <p:nvPr>
            <p:ph type="sldNum" sz="quarter" idx="12"/>
          </p:nvPr>
        </p:nvSpPr>
        <p:spPr/>
        <p:txBody>
          <a:bodyPr/>
          <a:lstStyle/>
          <a:p>
            <a:fld id="{ED7EE494-F06B-4BED-8046-69F34581E345}" type="slidenum">
              <a:rPr lang="en-US" smtClean="0"/>
              <a:t>‹nr.›</a:t>
            </a:fld>
            <a:endParaRPr lang="en-US"/>
          </a:p>
        </p:txBody>
      </p:sp>
    </p:spTree>
    <p:extLst>
      <p:ext uri="{BB962C8B-B14F-4D97-AF65-F5344CB8AC3E}">
        <p14:creationId xmlns:p14="http://schemas.microsoft.com/office/powerpoint/2010/main" val="1745044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0"/>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a:defRPr/>
            </a:pPr>
            <a:fld id="{AB91F27D-2AE5-4DD6-8F36-FD24006BCB24}" type="datetimeFigureOut">
              <a:rPr lang="nl-NL" smtClean="0"/>
              <a:pPr>
                <a:defRPr/>
              </a:pPr>
              <a:t>3-10-2022</a:t>
            </a:fld>
            <a:endParaRPr lang="nl-NL" altLang="en-US"/>
          </a:p>
        </p:txBody>
      </p:sp>
      <p:sp>
        <p:nvSpPr>
          <p:cNvPr id="5" name="Tijdelijke aanduiding voor voettekst 4"/>
          <p:cNvSpPr>
            <a:spLocks noGrp="1"/>
          </p:cNvSpPr>
          <p:nvPr>
            <p:ph type="ftr" sz="quarter" idx="11"/>
          </p:nvPr>
        </p:nvSpPr>
        <p:spPr/>
        <p:txBody>
          <a:bodyPr/>
          <a:lstStyle/>
          <a:p>
            <a:pPr>
              <a:defRPr/>
            </a:pPr>
            <a:endParaRPr lang="nl-NL" altLang="en-US"/>
          </a:p>
        </p:txBody>
      </p:sp>
      <p:sp>
        <p:nvSpPr>
          <p:cNvPr id="6" name="Tijdelijke aanduiding voor dianummer 5"/>
          <p:cNvSpPr>
            <a:spLocks noGrp="1"/>
          </p:cNvSpPr>
          <p:nvPr>
            <p:ph type="sldNum" sz="quarter" idx="12"/>
          </p:nvPr>
        </p:nvSpPr>
        <p:spPr/>
        <p:txBody>
          <a:bodyPr/>
          <a:lstStyle/>
          <a:p>
            <a:pPr>
              <a:defRPr/>
            </a:pPr>
            <a:fld id="{AC3F21CB-2162-475C-9E1A-8116CA221353}" type="slidenum">
              <a:rPr lang="nl-NL" altLang="en-US" smtClean="0"/>
              <a:pPr>
                <a:defRPr/>
              </a:pPr>
              <a:t>‹nr.›</a:t>
            </a:fld>
            <a:endParaRPr lang="nl-NL" altLang="en-US"/>
          </a:p>
        </p:txBody>
      </p:sp>
    </p:spTree>
    <p:extLst>
      <p:ext uri="{BB962C8B-B14F-4D97-AF65-F5344CB8AC3E}">
        <p14:creationId xmlns:p14="http://schemas.microsoft.com/office/powerpoint/2010/main" val="375716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fld id="{5C384174-BCE0-43D1-A52C-DA797C2196B2}" type="datetimeFigureOut">
              <a:rPr lang="nl-NL" smtClean="0"/>
              <a:pPr>
                <a:defRPr/>
              </a:pPr>
              <a:t>3-10-2022</a:t>
            </a:fld>
            <a:endParaRPr lang="nl-NL" altLang="en-US"/>
          </a:p>
        </p:txBody>
      </p:sp>
      <p:sp>
        <p:nvSpPr>
          <p:cNvPr id="5" name="Tijdelijke aanduiding voor voettekst 4"/>
          <p:cNvSpPr>
            <a:spLocks noGrp="1"/>
          </p:cNvSpPr>
          <p:nvPr>
            <p:ph type="ftr" sz="quarter" idx="11"/>
          </p:nvPr>
        </p:nvSpPr>
        <p:spPr/>
        <p:txBody>
          <a:bodyPr/>
          <a:lstStyle/>
          <a:p>
            <a:pPr>
              <a:defRPr/>
            </a:pPr>
            <a:endParaRPr lang="nl-NL" altLang="en-US"/>
          </a:p>
        </p:txBody>
      </p:sp>
      <p:sp>
        <p:nvSpPr>
          <p:cNvPr id="6" name="Tijdelijke aanduiding voor dianummer 5"/>
          <p:cNvSpPr>
            <a:spLocks noGrp="1"/>
          </p:cNvSpPr>
          <p:nvPr>
            <p:ph type="sldNum" sz="quarter" idx="12"/>
          </p:nvPr>
        </p:nvSpPr>
        <p:spPr/>
        <p:txBody>
          <a:bodyPr/>
          <a:lstStyle/>
          <a:p>
            <a:pPr>
              <a:defRPr/>
            </a:pPr>
            <a:fld id="{98D81649-0FB4-4DCC-BC18-C012D09BCE3D}" type="slidenum">
              <a:rPr lang="nl-NL" altLang="en-US" smtClean="0"/>
              <a:pPr>
                <a:defRPr/>
              </a:pPr>
              <a:t>‹nr.›</a:t>
            </a:fld>
            <a:endParaRPr lang="nl-NL" altLang="en-US"/>
          </a:p>
        </p:txBody>
      </p:sp>
    </p:spTree>
    <p:extLst>
      <p:ext uri="{BB962C8B-B14F-4D97-AF65-F5344CB8AC3E}">
        <p14:creationId xmlns:p14="http://schemas.microsoft.com/office/powerpoint/2010/main" val="2937205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pPr>
              <a:defRPr/>
            </a:pPr>
            <a:fld id="{2F2E5EC3-5D02-433C-9A3A-6E6AA7542179}" type="datetimeFigureOut">
              <a:rPr lang="nl-NL" smtClean="0"/>
              <a:pPr>
                <a:defRPr/>
              </a:pPr>
              <a:t>3-10-2022</a:t>
            </a:fld>
            <a:endParaRPr lang="nl-NL" altLang="en-US"/>
          </a:p>
        </p:txBody>
      </p:sp>
      <p:sp>
        <p:nvSpPr>
          <p:cNvPr id="5" name="Tijdelijke aanduiding voor voettekst 4"/>
          <p:cNvSpPr>
            <a:spLocks noGrp="1"/>
          </p:cNvSpPr>
          <p:nvPr>
            <p:ph type="ftr" sz="quarter" idx="11"/>
          </p:nvPr>
        </p:nvSpPr>
        <p:spPr/>
        <p:txBody>
          <a:bodyPr/>
          <a:lstStyle/>
          <a:p>
            <a:pPr>
              <a:defRPr/>
            </a:pPr>
            <a:endParaRPr lang="nl-NL" altLang="en-US"/>
          </a:p>
        </p:txBody>
      </p:sp>
      <p:sp>
        <p:nvSpPr>
          <p:cNvPr id="6" name="Tijdelijke aanduiding voor dianummer 5"/>
          <p:cNvSpPr>
            <a:spLocks noGrp="1"/>
          </p:cNvSpPr>
          <p:nvPr>
            <p:ph type="sldNum" sz="quarter" idx="12"/>
          </p:nvPr>
        </p:nvSpPr>
        <p:spPr/>
        <p:txBody>
          <a:bodyPr/>
          <a:lstStyle/>
          <a:p>
            <a:pPr>
              <a:defRPr/>
            </a:pPr>
            <a:fld id="{E86DD01D-5DB6-4FC1-AF46-E20E8849CDB1}" type="slidenum">
              <a:rPr lang="nl-NL" altLang="en-US" smtClean="0"/>
              <a:pPr>
                <a:defRPr/>
              </a:pPr>
              <a:t>‹nr.›</a:t>
            </a:fld>
            <a:endParaRPr lang="nl-NL" altLang="en-US"/>
          </a:p>
        </p:txBody>
      </p:sp>
    </p:spTree>
    <p:extLst>
      <p:ext uri="{BB962C8B-B14F-4D97-AF65-F5344CB8AC3E}">
        <p14:creationId xmlns:p14="http://schemas.microsoft.com/office/powerpoint/2010/main" val="189370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pPr>
              <a:defRPr/>
            </a:pPr>
            <a:fld id="{7DE387A7-769F-4C34-B1E8-D201FD08653B}" type="datetimeFigureOut">
              <a:rPr lang="nl-NL" smtClean="0"/>
              <a:pPr>
                <a:defRPr/>
              </a:pPr>
              <a:t>3-10-2022</a:t>
            </a:fld>
            <a:endParaRPr lang="nl-NL" altLang="en-US"/>
          </a:p>
        </p:txBody>
      </p:sp>
      <p:sp>
        <p:nvSpPr>
          <p:cNvPr id="6" name="Tijdelijke aanduiding voor voettekst 5"/>
          <p:cNvSpPr>
            <a:spLocks noGrp="1"/>
          </p:cNvSpPr>
          <p:nvPr>
            <p:ph type="ftr" sz="quarter" idx="11"/>
          </p:nvPr>
        </p:nvSpPr>
        <p:spPr/>
        <p:txBody>
          <a:bodyPr/>
          <a:lstStyle/>
          <a:p>
            <a:pPr>
              <a:defRPr/>
            </a:pPr>
            <a:endParaRPr lang="nl-NL" altLang="en-US"/>
          </a:p>
        </p:txBody>
      </p:sp>
      <p:sp>
        <p:nvSpPr>
          <p:cNvPr id="7" name="Tijdelijke aanduiding voor dianummer 6"/>
          <p:cNvSpPr>
            <a:spLocks noGrp="1"/>
          </p:cNvSpPr>
          <p:nvPr>
            <p:ph type="sldNum" sz="quarter" idx="12"/>
          </p:nvPr>
        </p:nvSpPr>
        <p:spPr/>
        <p:txBody>
          <a:bodyPr/>
          <a:lstStyle/>
          <a:p>
            <a:pPr>
              <a:defRPr/>
            </a:pPr>
            <a:fld id="{D6926659-C89C-4BFE-9392-0CF4C126909A}" type="slidenum">
              <a:rPr lang="nl-NL" altLang="en-US" smtClean="0"/>
              <a:pPr>
                <a:defRPr/>
              </a:pPr>
              <a:t>‹nr.›</a:t>
            </a:fld>
            <a:endParaRPr lang="nl-NL" altLang="en-US"/>
          </a:p>
        </p:txBody>
      </p:sp>
    </p:spTree>
    <p:extLst>
      <p:ext uri="{BB962C8B-B14F-4D97-AF65-F5344CB8AC3E}">
        <p14:creationId xmlns:p14="http://schemas.microsoft.com/office/powerpoint/2010/main" val="53698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pPr>
              <a:defRPr/>
            </a:pPr>
            <a:fld id="{5C5B97D1-1CEA-439D-AFE7-9CA69AF9242A}" type="datetimeFigureOut">
              <a:rPr lang="nl-NL" smtClean="0"/>
              <a:pPr>
                <a:defRPr/>
              </a:pPr>
              <a:t>3-10-2022</a:t>
            </a:fld>
            <a:endParaRPr lang="nl-NL" altLang="en-US"/>
          </a:p>
        </p:txBody>
      </p:sp>
      <p:sp>
        <p:nvSpPr>
          <p:cNvPr id="8" name="Tijdelijke aanduiding voor voettekst 7"/>
          <p:cNvSpPr>
            <a:spLocks noGrp="1"/>
          </p:cNvSpPr>
          <p:nvPr>
            <p:ph type="ftr" sz="quarter" idx="11"/>
          </p:nvPr>
        </p:nvSpPr>
        <p:spPr/>
        <p:txBody>
          <a:bodyPr/>
          <a:lstStyle/>
          <a:p>
            <a:pPr>
              <a:defRPr/>
            </a:pPr>
            <a:endParaRPr lang="nl-NL" altLang="en-US"/>
          </a:p>
        </p:txBody>
      </p:sp>
      <p:sp>
        <p:nvSpPr>
          <p:cNvPr id="9" name="Tijdelijke aanduiding voor dianummer 8"/>
          <p:cNvSpPr>
            <a:spLocks noGrp="1"/>
          </p:cNvSpPr>
          <p:nvPr>
            <p:ph type="sldNum" sz="quarter" idx="12"/>
          </p:nvPr>
        </p:nvSpPr>
        <p:spPr/>
        <p:txBody>
          <a:bodyPr/>
          <a:lstStyle/>
          <a:p>
            <a:pPr>
              <a:defRPr/>
            </a:pPr>
            <a:fld id="{6C3093D1-0E9A-4519-A410-25AF8C6BF897}" type="slidenum">
              <a:rPr lang="nl-NL" altLang="en-US" smtClean="0"/>
              <a:pPr>
                <a:defRPr/>
              </a:pPr>
              <a:t>‹nr.›</a:t>
            </a:fld>
            <a:endParaRPr lang="nl-NL" altLang="en-US"/>
          </a:p>
        </p:txBody>
      </p:sp>
    </p:spTree>
    <p:extLst>
      <p:ext uri="{BB962C8B-B14F-4D97-AF65-F5344CB8AC3E}">
        <p14:creationId xmlns:p14="http://schemas.microsoft.com/office/powerpoint/2010/main" val="2457163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pPr>
              <a:defRPr/>
            </a:pPr>
            <a:fld id="{2A6C47F0-8898-473D-A01D-2247528FAC6D}" type="datetimeFigureOut">
              <a:rPr lang="nl-NL" smtClean="0"/>
              <a:pPr>
                <a:defRPr/>
              </a:pPr>
              <a:t>3-10-2022</a:t>
            </a:fld>
            <a:endParaRPr lang="nl-NL" altLang="en-US"/>
          </a:p>
        </p:txBody>
      </p:sp>
      <p:sp>
        <p:nvSpPr>
          <p:cNvPr id="4" name="Tijdelijke aanduiding voor voettekst 3"/>
          <p:cNvSpPr>
            <a:spLocks noGrp="1"/>
          </p:cNvSpPr>
          <p:nvPr>
            <p:ph type="ftr" sz="quarter" idx="11"/>
          </p:nvPr>
        </p:nvSpPr>
        <p:spPr/>
        <p:txBody>
          <a:bodyPr/>
          <a:lstStyle/>
          <a:p>
            <a:pPr>
              <a:defRPr/>
            </a:pPr>
            <a:endParaRPr lang="nl-NL" altLang="en-US"/>
          </a:p>
        </p:txBody>
      </p:sp>
      <p:sp>
        <p:nvSpPr>
          <p:cNvPr id="5" name="Tijdelijke aanduiding voor dianummer 4"/>
          <p:cNvSpPr>
            <a:spLocks noGrp="1"/>
          </p:cNvSpPr>
          <p:nvPr>
            <p:ph type="sldNum" sz="quarter" idx="12"/>
          </p:nvPr>
        </p:nvSpPr>
        <p:spPr/>
        <p:txBody>
          <a:bodyPr/>
          <a:lstStyle/>
          <a:p>
            <a:pPr>
              <a:defRPr/>
            </a:pPr>
            <a:fld id="{C7EB48C0-C74F-4DB8-93AC-B2EC6C83814C}" type="slidenum">
              <a:rPr lang="nl-NL" altLang="en-US" smtClean="0"/>
              <a:pPr>
                <a:defRPr/>
              </a:pPr>
              <a:t>‹nr.›</a:t>
            </a:fld>
            <a:endParaRPr lang="nl-NL" altLang="en-US"/>
          </a:p>
        </p:txBody>
      </p:sp>
    </p:spTree>
    <p:extLst>
      <p:ext uri="{BB962C8B-B14F-4D97-AF65-F5344CB8AC3E}">
        <p14:creationId xmlns:p14="http://schemas.microsoft.com/office/powerpoint/2010/main" val="1311255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fld id="{3CAD16D2-AF45-4141-B3E6-8DCBB9AF9C17}" type="datetimeFigureOut">
              <a:rPr lang="nl-NL" smtClean="0"/>
              <a:pPr>
                <a:defRPr/>
              </a:pPr>
              <a:t>3-10-2022</a:t>
            </a:fld>
            <a:endParaRPr lang="nl-NL" altLang="en-US"/>
          </a:p>
        </p:txBody>
      </p:sp>
      <p:sp>
        <p:nvSpPr>
          <p:cNvPr id="3" name="Tijdelijke aanduiding voor voettekst 2"/>
          <p:cNvSpPr>
            <a:spLocks noGrp="1"/>
          </p:cNvSpPr>
          <p:nvPr>
            <p:ph type="ftr" sz="quarter" idx="11"/>
          </p:nvPr>
        </p:nvSpPr>
        <p:spPr/>
        <p:txBody>
          <a:bodyPr/>
          <a:lstStyle/>
          <a:p>
            <a:pPr>
              <a:defRPr/>
            </a:pPr>
            <a:endParaRPr lang="nl-NL" altLang="en-US"/>
          </a:p>
        </p:txBody>
      </p:sp>
      <p:sp>
        <p:nvSpPr>
          <p:cNvPr id="4" name="Tijdelijke aanduiding voor dianummer 3"/>
          <p:cNvSpPr>
            <a:spLocks noGrp="1"/>
          </p:cNvSpPr>
          <p:nvPr>
            <p:ph type="sldNum" sz="quarter" idx="12"/>
          </p:nvPr>
        </p:nvSpPr>
        <p:spPr/>
        <p:txBody>
          <a:bodyPr/>
          <a:lstStyle/>
          <a:p>
            <a:pPr>
              <a:defRPr/>
            </a:pPr>
            <a:fld id="{9DB257C8-A7FC-4E92-9B2C-2271F4643A80}" type="slidenum">
              <a:rPr lang="nl-NL" altLang="en-US" smtClean="0"/>
              <a:pPr>
                <a:defRPr/>
              </a:pPr>
              <a:t>‹nr.›</a:t>
            </a:fld>
            <a:endParaRPr lang="nl-NL" altLang="en-US"/>
          </a:p>
        </p:txBody>
      </p:sp>
    </p:spTree>
    <p:extLst>
      <p:ext uri="{BB962C8B-B14F-4D97-AF65-F5344CB8AC3E}">
        <p14:creationId xmlns:p14="http://schemas.microsoft.com/office/powerpoint/2010/main" val="364532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03.10.2022</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7"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9" y="273055"/>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pPr>
              <a:defRPr/>
            </a:pPr>
            <a:fld id="{7B671B78-1EEE-462A-9640-77D250352BE7}" type="datetimeFigureOut">
              <a:rPr lang="nl-NL" smtClean="0"/>
              <a:pPr>
                <a:defRPr/>
              </a:pPr>
              <a:t>3-10-2022</a:t>
            </a:fld>
            <a:endParaRPr lang="nl-NL" altLang="en-US"/>
          </a:p>
        </p:txBody>
      </p:sp>
      <p:sp>
        <p:nvSpPr>
          <p:cNvPr id="6" name="Tijdelijke aanduiding voor voettekst 5"/>
          <p:cNvSpPr>
            <a:spLocks noGrp="1"/>
          </p:cNvSpPr>
          <p:nvPr>
            <p:ph type="ftr" sz="quarter" idx="11"/>
          </p:nvPr>
        </p:nvSpPr>
        <p:spPr/>
        <p:txBody>
          <a:bodyPr/>
          <a:lstStyle/>
          <a:p>
            <a:pPr>
              <a:defRPr/>
            </a:pPr>
            <a:endParaRPr lang="nl-NL" altLang="en-US"/>
          </a:p>
        </p:txBody>
      </p:sp>
      <p:sp>
        <p:nvSpPr>
          <p:cNvPr id="7" name="Tijdelijke aanduiding voor dianummer 6"/>
          <p:cNvSpPr>
            <a:spLocks noGrp="1"/>
          </p:cNvSpPr>
          <p:nvPr>
            <p:ph type="sldNum" sz="quarter" idx="12"/>
          </p:nvPr>
        </p:nvSpPr>
        <p:spPr/>
        <p:txBody>
          <a:bodyPr/>
          <a:lstStyle/>
          <a:p>
            <a:pPr>
              <a:defRPr/>
            </a:pPr>
            <a:fld id="{CBBB6485-6605-4617-9724-CE51BE3A0111}" type="slidenum">
              <a:rPr lang="nl-NL" altLang="en-US" smtClean="0"/>
              <a:pPr>
                <a:defRPr/>
              </a:pPr>
              <a:t>‹nr.›</a:t>
            </a:fld>
            <a:endParaRPr lang="nl-NL" altLang="en-US"/>
          </a:p>
        </p:txBody>
      </p:sp>
    </p:spTree>
    <p:extLst>
      <p:ext uri="{BB962C8B-B14F-4D97-AF65-F5344CB8AC3E}">
        <p14:creationId xmlns:p14="http://schemas.microsoft.com/office/powerpoint/2010/main" val="2938527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pPr>
              <a:defRPr/>
            </a:pPr>
            <a:fld id="{ABA32BC9-59E7-4ADC-83DC-03BE0A3927A7}" type="datetimeFigureOut">
              <a:rPr lang="nl-NL" smtClean="0"/>
              <a:pPr>
                <a:defRPr/>
              </a:pPr>
              <a:t>3-10-2022</a:t>
            </a:fld>
            <a:endParaRPr lang="nl-NL" altLang="en-US"/>
          </a:p>
        </p:txBody>
      </p:sp>
      <p:sp>
        <p:nvSpPr>
          <p:cNvPr id="6" name="Tijdelijke aanduiding voor voettekst 5"/>
          <p:cNvSpPr>
            <a:spLocks noGrp="1"/>
          </p:cNvSpPr>
          <p:nvPr>
            <p:ph type="ftr" sz="quarter" idx="11"/>
          </p:nvPr>
        </p:nvSpPr>
        <p:spPr/>
        <p:txBody>
          <a:bodyPr/>
          <a:lstStyle/>
          <a:p>
            <a:pPr>
              <a:defRPr/>
            </a:pPr>
            <a:endParaRPr lang="nl-NL" altLang="en-US"/>
          </a:p>
        </p:txBody>
      </p:sp>
      <p:sp>
        <p:nvSpPr>
          <p:cNvPr id="7" name="Tijdelijke aanduiding voor dianummer 6"/>
          <p:cNvSpPr>
            <a:spLocks noGrp="1"/>
          </p:cNvSpPr>
          <p:nvPr>
            <p:ph type="sldNum" sz="quarter" idx="12"/>
          </p:nvPr>
        </p:nvSpPr>
        <p:spPr/>
        <p:txBody>
          <a:bodyPr/>
          <a:lstStyle/>
          <a:p>
            <a:pPr>
              <a:defRPr/>
            </a:pPr>
            <a:fld id="{4C7B915D-9341-4558-B241-E147CED2DDFB}" type="slidenum">
              <a:rPr lang="nl-NL" altLang="en-US" smtClean="0"/>
              <a:pPr>
                <a:defRPr/>
              </a:pPr>
              <a:t>‹nr.›</a:t>
            </a:fld>
            <a:endParaRPr lang="nl-NL" altLang="en-US"/>
          </a:p>
        </p:txBody>
      </p:sp>
    </p:spTree>
    <p:extLst>
      <p:ext uri="{BB962C8B-B14F-4D97-AF65-F5344CB8AC3E}">
        <p14:creationId xmlns:p14="http://schemas.microsoft.com/office/powerpoint/2010/main" val="1000604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fld id="{1B33D8E5-338E-4A0A-8782-54CCF562D582}" type="datetimeFigureOut">
              <a:rPr lang="nl-NL" smtClean="0"/>
              <a:pPr>
                <a:defRPr/>
              </a:pPr>
              <a:t>3-10-2022</a:t>
            </a:fld>
            <a:endParaRPr lang="nl-NL" altLang="en-US"/>
          </a:p>
        </p:txBody>
      </p:sp>
      <p:sp>
        <p:nvSpPr>
          <p:cNvPr id="5" name="Tijdelijke aanduiding voor voettekst 4"/>
          <p:cNvSpPr>
            <a:spLocks noGrp="1"/>
          </p:cNvSpPr>
          <p:nvPr>
            <p:ph type="ftr" sz="quarter" idx="11"/>
          </p:nvPr>
        </p:nvSpPr>
        <p:spPr/>
        <p:txBody>
          <a:bodyPr/>
          <a:lstStyle/>
          <a:p>
            <a:pPr>
              <a:defRPr/>
            </a:pPr>
            <a:endParaRPr lang="nl-NL" altLang="en-US"/>
          </a:p>
        </p:txBody>
      </p:sp>
      <p:sp>
        <p:nvSpPr>
          <p:cNvPr id="6" name="Tijdelijke aanduiding voor dianummer 5"/>
          <p:cNvSpPr>
            <a:spLocks noGrp="1"/>
          </p:cNvSpPr>
          <p:nvPr>
            <p:ph type="sldNum" sz="quarter" idx="12"/>
          </p:nvPr>
        </p:nvSpPr>
        <p:spPr/>
        <p:txBody>
          <a:bodyPr/>
          <a:lstStyle/>
          <a:p>
            <a:pPr>
              <a:defRPr/>
            </a:pPr>
            <a:fld id="{D5018C75-4512-4C99-B9FC-EC18D708C007}" type="slidenum">
              <a:rPr lang="nl-NL" altLang="en-US" smtClean="0"/>
              <a:pPr>
                <a:defRPr/>
              </a:pPr>
              <a:t>‹nr.›</a:t>
            </a:fld>
            <a:endParaRPr lang="nl-NL" altLang="en-US"/>
          </a:p>
        </p:txBody>
      </p:sp>
    </p:spTree>
    <p:extLst>
      <p:ext uri="{BB962C8B-B14F-4D97-AF65-F5344CB8AC3E}">
        <p14:creationId xmlns:p14="http://schemas.microsoft.com/office/powerpoint/2010/main" val="3757906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3"/>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43"/>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fld id="{11A2A8D6-276E-4F1C-B55D-0C67525EBDEF}" type="datetimeFigureOut">
              <a:rPr lang="nl-NL" smtClean="0"/>
              <a:pPr>
                <a:defRPr/>
              </a:pPr>
              <a:t>3-10-2022</a:t>
            </a:fld>
            <a:endParaRPr lang="nl-NL" altLang="en-US"/>
          </a:p>
        </p:txBody>
      </p:sp>
      <p:sp>
        <p:nvSpPr>
          <p:cNvPr id="5" name="Tijdelijke aanduiding voor voettekst 4"/>
          <p:cNvSpPr>
            <a:spLocks noGrp="1"/>
          </p:cNvSpPr>
          <p:nvPr>
            <p:ph type="ftr" sz="quarter" idx="11"/>
          </p:nvPr>
        </p:nvSpPr>
        <p:spPr/>
        <p:txBody>
          <a:bodyPr/>
          <a:lstStyle/>
          <a:p>
            <a:pPr>
              <a:defRPr/>
            </a:pPr>
            <a:endParaRPr lang="nl-NL" altLang="en-US"/>
          </a:p>
        </p:txBody>
      </p:sp>
      <p:sp>
        <p:nvSpPr>
          <p:cNvPr id="6" name="Tijdelijke aanduiding voor dianummer 5"/>
          <p:cNvSpPr>
            <a:spLocks noGrp="1"/>
          </p:cNvSpPr>
          <p:nvPr>
            <p:ph type="sldNum" sz="quarter" idx="12"/>
          </p:nvPr>
        </p:nvSpPr>
        <p:spPr/>
        <p:txBody>
          <a:bodyPr/>
          <a:lstStyle/>
          <a:p>
            <a:pPr>
              <a:defRPr/>
            </a:pPr>
            <a:fld id="{8FCC6BC5-3772-49BF-B7DD-49E5F0025269}" type="slidenum">
              <a:rPr lang="nl-NL" altLang="en-US" smtClean="0"/>
              <a:pPr>
                <a:defRPr/>
              </a:pPr>
              <a:t>‹nr.›</a:t>
            </a:fld>
            <a:endParaRPr lang="nl-NL" altLang="en-US"/>
          </a:p>
        </p:txBody>
      </p:sp>
    </p:spTree>
    <p:extLst>
      <p:ext uri="{BB962C8B-B14F-4D97-AF65-F5344CB8AC3E}">
        <p14:creationId xmlns:p14="http://schemas.microsoft.com/office/powerpoint/2010/main" val="335731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03.10.2022</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03.10.2022</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03.10.2022</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03.10.2022</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03.10.2022</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03.10.2022</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03.10.2022</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DF3A4A-3FC9-48CB-B451-9D941F0D8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0D4EB013-FE6A-4667-BF1A-E529D7698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F1E89DDB-2FBC-4E75-B50E-FF0AF2D51D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BC56D-E250-4D7A-9AF7-86013DE2B379}" type="datetimeFigureOut">
              <a:rPr lang="en-US" smtClean="0"/>
              <a:t>10/3/2022</a:t>
            </a:fld>
            <a:endParaRPr lang="en-US"/>
          </a:p>
        </p:txBody>
      </p:sp>
      <p:sp>
        <p:nvSpPr>
          <p:cNvPr id="5" name="Tijdelijke aanduiding voor voettekst 4">
            <a:extLst>
              <a:ext uri="{FF2B5EF4-FFF2-40B4-BE49-F238E27FC236}">
                <a16:creationId xmlns:a16="http://schemas.microsoft.com/office/drawing/2014/main" id="{3187C1DF-CC2E-4622-8410-3B2EC32762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4BC91360-01E1-472C-9366-3EA5544D5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EE494-F06B-4BED-8046-69F34581E345}" type="slidenum">
              <a:rPr lang="en-US" smtClean="0"/>
              <a:t>‹nr.›</a:t>
            </a:fld>
            <a:endParaRPr lang="en-US"/>
          </a:p>
        </p:txBody>
      </p:sp>
    </p:spTree>
    <p:extLst>
      <p:ext uri="{BB962C8B-B14F-4D97-AF65-F5344CB8AC3E}">
        <p14:creationId xmlns:p14="http://schemas.microsoft.com/office/powerpoint/2010/main" val="11064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B0FE017-95B6-4373-BDCB-98102154F539}" type="datetimeFigureOut">
              <a:rPr lang="nl-NL" smtClean="0"/>
              <a:pPr>
                <a:defRPr/>
              </a:pPr>
              <a:t>3-10-2022</a:t>
            </a:fld>
            <a:endParaRPr lang="nl-NL" altLang="en-US"/>
          </a:p>
        </p:txBody>
      </p:sp>
      <p:sp>
        <p:nvSpPr>
          <p:cNvPr id="5" name="Tijdelijke aanduiding voor voettekst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ltLang="en-US"/>
          </a:p>
        </p:txBody>
      </p:sp>
      <p:sp>
        <p:nvSpPr>
          <p:cNvPr id="6" name="Tijdelijke aanduiding voor dianumm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C264A8D-1319-4646-97D1-08CBB7ABC2DB}" type="slidenum">
              <a:rPr lang="nl-NL" altLang="en-US" smtClean="0"/>
              <a:pPr>
                <a:defRPr/>
              </a:pPr>
              <a:t>‹nr.›</a:t>
            </a:fld>
            <a:endParaRPr lang="nl-NL" altLang="en-US"/>
          </a:p>
        </p:txBody>
      </p:sp>
    </p:spTree>
    <p:extLst>
      <p:ext uri="{BB962C8B-B14F-4D97-AF65-F5344CB8AC3E}">
        <p14:creationId xmlns:p14="http://schemas.microsoft.com/office/powerpoint/2010/main" val="340862438"/>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RWMYBhxNgt4?feature=oembed" TargetMode="Externa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13.png"/><Relationship Id="rId21" Type="http://schemas.openxmlformats.org/officeDocument/2006/relationships/image" Target="../media/image18.png"/><Relationship Id="rId34" Type="http://schemas.openxmlformats.org/officeDocument/2006/relationships/image" Target="../media/image24.png"/><Relationship Id="rId42" Type="http://schemas.openxmlformats.org/officeDocument/2006/relationships/customXml" Target="../ink/ink19.xml"/><Relationship Id="rId47" Type="http://schemas.openxmlformats.org/officeDocument/2006/relationships/image" Target="../media/image30.png"/><Relationship Id="rId50" Type="http://schemas.openxmlformats.org/officeDocument/2006/relationships/customXml" Target="../ink/ink23.xml"/><Relationship Id="rId55" Type="http://schemas.openxmlformats.org/officeDocument/2006/relationships/image" Target="../media/image34.png"/><Relationship Id="rId7" Type="http://schemas.openxmlformats.org/officeDocument/2006/relationships/image" Target="../media/image110.png"/><Relationship Id="rId2" Type="http://schemas.openxmlformats.org/officeDocument/2006/relationships/notesSlide" Target="../notesSlides/notesSlide16.xml"/><Relationship Id="rId16" Type="http://schemas.openxmlformats.org/officeDocument/2006/relationships/customXml" Target="../ink/ink7.xml"/><Relationship Id="rId29" Type="http://schemas.openxmlformats.org/officeDocument/2006/relationships/customXml" Target="../ink/ink13.xml"/><Relationship Id="rId11" Type="http://schemas.openxmlformats.org/officeDocument/2006/relationships/image" Target="../media/image13.png"/><Relationship Id="rId24" Type="http://schemas.openxmlformats.org/officeDocument/2006/relationships/customXml" Target="../ink/ink11.xml"/><Relationship Id="rId32" Type="http://schemas.openxmlformats.org/officeDocument/2006/relationships/image" Target="../media/image23.png"/><Relationship Id="rId37" Type="http://schemas.openxmlformats.org/officeDocument/2006/relationships/customXml" Target="../ink/ink17.xml"/><Relationship Id="rId40" Type="http://schemas.openxmlformats.org/officeDocument/2006/relationships/customXml" Target="../ink/ink18.xml"/><Relationship Id="rId45" Type="http://schemas.openxmlformats.org/officeDocument/2006/relationships/image" Target="../media/image29.png"/><Relationship Id="rId53" Type="http://schemas.openxmlformats.org/officeDocument/2006/relationships/image" Target="../media/image33.png"/><Relationship Id="rId58" Type="http://schemas.openxmlformats.org/officeDocument/2006/relationships/customXml" Target="../ink/ink27.xml"/><Relationship Id="rId5" Type="http://schemas.openxmlformats.org/officeDocument/2006/relationships/image" Target="../media/image11.png"/><Relationship Id="rId19"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20.png"/><Relationship Id="rId14" Type="http://schemas.openxmlformats.org/officeDocument/2006/relationships/customXml" Target="../ink/ink6.xml"/><Relationship Id="rId22" Type="http://schemas.openxmlformats.org/officeDocument/2006/relationships/customXml" Target="../ink/ink10.xml"/><Relationship Id="rId30" Type="http://schemas.openxmlformats.org/officeDocument/2006/relationships/image" Target="../media/image22.png"/><Relationship Id="rId35" Type="http://schemas.openxmlformats.org/officeDocument/2006/relationships/customXml" Target="../ink/ink16.xml"/><Relationship Id="rId43" Type="http://schemas.openxmlformats.org/officeDocument/2006/relationships/image" Target="../media/image28.png"/><Relationship Id="rId48" Type="http://schemas.openxmlformats.org/officeDocument/2006/relationships/customXml" Target="../ink/ink22.xml"/><Relationship Id="rId56" Type="http://schemas.openxmlformats.org/officeDocument/2006/relationships/customXml" Target="../ink/ink26.xml"/><Relationship Id="rId8" Type="http://schemas.openxmlformats.org/officeDocument/2006/relationships/customXml" Target="../ink/ink3.xml"/><Relationship Id="rId51" Type="http://schemas.openxmlformats.org/officeDocument/2006/relationships/image" Target="../media/image32.png"/><Relationship Id="rId3" Type="http://schemas.openxmlformats.org/officeDocument/2006/relationships/image" Target="../media/image9.png"/><Relationship Id="rId12" Type="http://schemas.openxmlformats.org/officeDocument/2006/relationships/customXml" Target="../ink/ink5.xml"/><Relationship Id="rId17" Type="http://schemas.openxmlformats.org/officeDocument/2006/relationships/image" Target="../media/image16.png"/><Relationship Id="rId25" Type="http://schemas.openxmlformats.org/officeDocument/2006/relationships/image" Target="../media/image20.png"/><Relationship Id="rId33" Type="http://schemas.openxmlformats.org/officeDocument/2006/relationships/customXml" Target="../ink/ink15.xml"/><Relationship Id="rId38" Type="http://schemas.openxmlformats.org/officeDocument/2006/relationships/image" Target="../media/image26.png"/><Relationship Id="rId46" Type="http://schemas.openxmlformats.org/officeDocument/2006/relationships/customXml" Target="../ink/ink21.xml"/><Relationship Id="rId59" Type="http://schemas.openxmlformats.org/officeDocument/2006/relationships/image" Target="../media/image36.png"/><Relationship Id="rId20" Type="http://schemas.openxmlformats.org/officeDocument/2006/relationships/customXml" Target="../ink/ink9.xml"/><Relationship Id="rId41" Type="http://schemas.openxmlformats.org/officeDocument/2006/relationships/image" Target="../media/image27.png"/><Relationship Id="rId54"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customXml" Target="../ink/ink2.xml"/><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image" Target="../media/image21.png"/><Relationship Id="rId36" Type="http://schemas.openxmlformats.org/officeDocument/2006/relationships/image" Target="../media/image25.png"/><Relationship Id="rId49" Type="http://schemas.openxmlformats.org/officeDocument/2006/relationships/image" Target="../media/image31.png"/><Relationship Id="rId57" Type="http://schemas.openxmlformats.org/officeDocument/2006/relationships/image" Target="../media/image35.png"/><Relationship Id="rId10" Type="http://schemas.openxmlformats.org/officeDocument/2006/relationships/customXml" Target="../ink/ink4.xml"/><Relationship Id="rId31" Type="http://schemas.openxmlformats.org/officeDocument/2006/relationships/customXml" Target="../ink/ink14.xml"/><Relationship Id="rId44" Type="http://schemas.openxmlformats.org/officeDocument/2006/relationships/customXml" Target="../ink/ink20.xml"/><Relationship Id="rId52" Type="http://schemas.openxmlformats.org/officeDocument/2006/relationships/customXml" Target="../ink/ink24.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6.png"/><Relationship Id="rId4" Type="http://schemas.openxmlformats.org/officeDocument/2006/relationships/image" Target="../media/image38.png"/><Relationship Id="rId9" Type="http://schemas.openxmlformats.org/officeDocument/2006/relationships/image" Target="../media/image42.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google.nl/url?sa=i&amp;rct=j&amp;q=&amp;esrc=s&amp;source=images&amp;cd=&amp;cad=rja&amp;uact=8&amp;ved=&amp;url=http://ekovation.nl/economie/&amp;psig=AFQjCNHEmnr5dBjoYdU6n9HHZ1a8ekxBog&amp;ust=1449865654240895" TargetMode="External"/><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ki.utrecht.nl/Loket/prodcat/products/getProductDetailsAction.do?name=Flexibel+budget+welzijn,+subsidie"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45.png"/><Relationship Id="rId5" Type="http://schemas.openxmlformats.org/officeDocument/2006/relationships/image" Target="../media/image48.jpeg"/><Relationship Id="rId4" Type="http://schemas.openxmlformats.org/officeDocument/2006/relationships/hyperlink" Target="https://www.google.nl/url?sa=i&amp;rct=j&amp;q=&amp;esrc=s&amp;source=images&amp;cd=&amp;cad=rja&amp;uact=8&amp;ved=&amp;url=http://ekovation.nl/economie/&amp;psig=AFQjCNHEmnr5dBjoYdU6n9HHZ1a8ekxBog&amp;ust=1449865654240895"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amp;url=http://ekovation.nl/economie/&amp;psig=AFQjCNHEmnr5dBjoYdU6n9HHZ1a8ekxBog&amp;ust=1449865654240895"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45.pn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amp;url=http://ekovation.nl/economie/&amp;psig=AFQjCNHEmnr5dBjoYdU6n9HHZ1a8ekxBog&amp;ust=1449865654240895" TargetMode="External"/><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amp;url=http://ekovation.nl/economie/&amp;psig=AFQjCNHEmnr5dBjoYdU6n9HHZ1a8ekxBog&amp;ust=1449865654240895" TargetMode="External"/><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s://www.belastingdienst.nl/wps/wcm/connect/bldcontentnl/belastingdienst/zakelijk/bijzondere_regelingen/goede_doelen/algemeen_nut_beogende_instellingen/gegevens_van_een_anbi_publiceren_op_een_internetsite/gegevens_van_een_anbi_publiceren_op_een_internetsite" TargetMode="External"/><Relationship Id="rId7" Type="http://schemas.openxmlformats.org/officeDocument/2006/relationships/hyperlink" Target="https://www.google.nl/url?sa=i&amp;rct=j&amp;q=&amp;esrc=s&amp;source=images&amp;cd=&amp;cad=rja&amp;uact=8&amp;ved=&amp;url=http://ekovation.nl/economie/&amp;psig=AFQjCNHEmnr5dBjoYdU6n9HHZ1a8ekxBog&amp;ust=1449865654240895" TargetMode="External"/><Relationship Id="rId2" Type="http://schemas.openxmlformats.org/officeDocument/2006/relationships/image" Target="../media/image49.jpeg"/><Relationship Id="rId1" Type="http://schemas.openxmlformats.org/officeDocument/2006/relationships/slideLayout" Target="../slideLayouts/slideLayout28.xml"/><Relationship Id="rId6" Type="http://schemas.openxmlformats.org/officeDocument/2006/relationships/image" Target="../media/image45.png"/><Relationship Id="rId5" Type="http://schemas.openxmlformats.org/officeDocument/2006/relationships/hyperlink" Target="https://www.belastingdienst.nl/wps/wcm/connect/bldcontentnl/belastingdienst/zakelijk/bijzondere_regelingen/goede_doelen/algemeen_nut_beogende_instellingen/gegevens_van_een_anbi_publiceren_op_een_internetsite/financiele_verantwoording_publiceren" TargetMode="External"/><Relationship Id="rId4" Type="http://schemas.openxmlformats.org/officeDocument/2006/relationships/hyperlink" Target="https://www.belastingdienst.nl/wps/wcm/connect/bldcontentnl/belastingdienst/zakelijk/bijzondere_regelingen/goede_doelen/algemeen_nut_beogende_instellingen/aan_welke_voorwaarden_moet_een_anbi_voldoen/beleidspla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pe-amsterdam.n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4">
            <a:extLst>
              <a:ext uri="{FF2B5EF4-FFF2-40B4-BE49-F238E27FC236}">
                <a16:creationId xmlns:a16="http://schemas.microsoft.com/office/drawing/2014/main" id="{03FBE59C-2AE0-8520-4F7A-E86186982BDB}"/>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itel 1"/>
          <p:cNvSpPr>
            <a:spLocks noGrp="1"/>
          </p:cNvSpPr>
          <p:nvPr>
            <p:ph type="ctrTitle"/>
          </p:nvPr>
        </p:nvSpPr>
        <p:spPr/>
        <p:txBody>
          <a:bodyPr>
            <a:normAutofit/>
          </a:bodyPr>
          <a:lstStyle/>
          <a:p>
            <a:r>
              <a:rPr lang="de-DE" err="1">
                <a:cs typeface="Calibri Light"/>
              </a:rPr>
              <a:t>Welkom</a:t>
            </a:r>
            <a:r>
              <a:rPr lang="de-DE">
                <a:cs typeface="Calibri Light"/>
              </a:rPr>
              <a:t> </a:t>
            </a:r>
            <a:r>
              <a:rPr lang="de-DE" err="1">
                <a:cs typeface="Calibri Light"/>
              </a:rPr>
              <a:t>bij</a:t>
            </a:r>
            <a:r>
              <a:rPr lang="de-DE">
                <a:cs typeface="Calibri Light"/>
              </a:rPr>
              <a:t> de </a:t>
            </a:r>
            <a:br>
              <a:rPr lang="de-DE">
                <a:cs typeface="Calibri Light"/>
              </a:rPr>
            </a:br>
            <a:r>
              <a:rPr lang="de-DE" err="1">
                <a:cs typeface="Calibri Light"/>
              </a:rPr>
              <a:t>ontwikkelsessie</a:t>
            </a:r>
          </a:p>
        </p:txBody>
      </p:sp>
      <p:sp>
        <p:nvSpPr>
          <p:cNvPr id="3" name="Ondertitel 2"/>
          <p:cNvSpPr>
            <a:spLocks noGrp="1"/>
          </p:cNvSpPr>
          <p:nvPr>
            <p:ph type="subTitle" idx="1"/>
          </p:nvPr>
        </p:nvSpPr>
        <p:spPr>
          <a:xfrm>
            <a:off x="1524000" y="3890362"/>
            <a:ext cx="9144000" cy="1655762"/>
          </a:xfrm>
        </p:spPr>
        <p:txBody>
          <a:bodyPr vert="horz" lIns="91440" tIns="45720" rIns="91440" bIns="45720" rtlCol="0" anchor="t">
            <a:normAutofit/>
          </a:bodyPr>
          <a:lstStyle/>
          <a:p>
            <a:r>
              <a:rPr lang="de-DE">
                <a:cs typeface="Calibri"/>
              </a:rPr>
              <a:t>Thema: </a:t>
            </a:r>
            <a:r>
              <a:rPr lang="de-DE" err="1">
                <a:cs typeface="Calibri"/>
              </a:rPr>
              <a:t>Subsidieaanvragen</a:t>
            </a:r>
            <a:r>
              <a:rPr lang="de-DE">
                <a:cs typeface="Calibri"/>
              </a:rPr>
              <a:t> </a:t>
            </a:r>
            <a:r>
              <a:rPr lang="de-DE" err="1">
                <a:cs typeface="Calibri"/>
              </a:rPr>
              <a:t>schrijven</a:t>
            </a:r>
          </a:p>
          <a:p>
            <a:r>
              <a:rPr lang="de-DE" err="1">
                <a:cs typeface="Calibri"/>
              </a:rPr>
              <a:t>Vrijdag</a:t>
            </a:r>
            <a:r>
              <a:rPr lang="de-DE">
                <a:cs typeface="Calibri"/>
              </a:rPr>
              <a:t> 16 </a:t>
            </a:r>
            <a:r>
              <a:rPr lang="de-DE" err="1">
                <a:cs typeface="Calibri"/>
              </a:rPr>
              <a:t>september</a:t>
            </a:r>
            <a:r>
              <a:rPr lang="de-DE">
                <a:cs typeface="Calibri"/>
              </a:rPr>
              <a:t> 2022</a:t>
            </a:r>
          </a:p>
        </p:txBody>
      </p:sp>
      <p:pic>
        <p:nvPicPr>
          <p:cNvPr id="23" name="Tijdelijke aanduiding voor inhoud 2">
            <a:extLst>
              <a:ext uri="{FF2B5EF4-FFF2-40B4-BE49-F238E27FC236}">
                <a16:creationId xmlns:a16="http://schemas.microsoft.com/office/drawing/2014/main" id="{D5E9D6A8-5444-B0D0-4F1C-0227054A9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147" y="5436930"/>
            <a:ext cx="1427083" cy="951389"/>
          </a:xfrm>
          <a:prstGeom prst="rect">
            <a:avLst/>
          </a:prstGeom>
        </p:spPr>
      </p:pic>
      <p:pic>
        <p:nvPicPr>
          <p:cNvPr id="4" name="Afbeelding 4" descr="Gemeente-Amsterdam-logo groot - Stadslandbouw">
            <a:extLst>
              <a:ext uri="{FF2B5EF4-FFF2-40B4-BE49-F238E27FC236}">
                <a16:creationId xmlns:a16="http://schemas.microsoft.com/office/drawing/2014/main" id="{198792BB-B386-DF7E-CF6F-2BE035653283}"/>
              </a:ext>
            </a:extLst>
          </p:cNvPr>
          <p:cNvPicPr>
            <a:picLocks noChangeAspect="1"/>
          </p:cNvPicPr>
          <p:nvPr/>
        </p:nvPicPr>
        <p:blipFill>
          <a:blip r:embed="rId4"/>
          <a:stretch>
            <a:fillRect/>
          </a:stretch>
        </p:blipFill>
        <p:spPr>
          <a:xfrm>
            <a:off x="9330018" y="5370222"/>
            <a:ext cx="2182907" cy="1014525"/>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
            <a:ext cx="12298829" cy="1262743"/>
          </a:xfrm>
          <a:solidFill>
            <a:srgbClr val="DDE1F4"/>
          </a:solidFill>
          <a:effectLst>
            <a:outerShdw blurRad="50800" dist="38100" dir="5400000" algn="t" rotWithShape="0">
              <a:prstClr val="black">
                <a:alpha val="25000"/>
              </a:prstClr>
            </a:outerShdw>
          </a:effectLst>
        </p:spPr>
        <p:txBody>
          <a:bodyPr vert="horz" lIns="360000" tIns="324000" rIns="720000" bIns="251999" rtlCol="0" anchor="t">
            <a:noAutofit/>
          </a:bodyPr>
          <a:lstStyle/>
          <a:p>
            <a:r>
              <a:rPr lang="en-US" sz="4800" err="1">
                <a:latin typeface="suisse neue trial"/>
                <a:ea typeface="Rather" charset="0"/>
                <a:cs typeface="Rather" charset="0"/>
              </a:rPr>
              <a:t>Doelen</a:t>
            </a:r>
            <a:endParaRPr lang="en-US" sz="4800">
              <a:latin typeface="suisse neue trial"/>
              <a:ea typeface="Rather" charset="0"/>
              <a:cs typeface="Rather" charset="0"/>
            </a:endParaRPr>
          </a:p>
        </p:txBody>
      </p:sp>
      <p:sp>
        <p:nvSpPr>
          <p:cNvPr id="7" name="TextBox 6"/>
          <p:cNvSpPr txBox="1"/>
          <p:nvPr/>
        </p:nvSpPr>
        <p:spPr>
          <a:xfrm>
            <a:off x="927428" y="1307851"/>
            <a:ext cx="10442367" cy="655564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nSpc>
                <a:spcPct val="150000"/>
              </a:lnSpc>
            </a:pPr>
            <a:endParaRPr lang="nl-NL" sz="3000">
              <a:latin typeface="suisse neue trial"/>
              <a:ea typeface="+mn-lt"/>
              <a:cs typeface="+mn-lt"/>
            </a:endParaRPr>
          </a:p>
          <a:p>
            <a:pPr marL="514350" indent="-514350">
              <a:lnSpc>
                <a:spcPct val="150000"/>
              </a:lnSpc>
              <a:buAutoNum type="arabicPeriod"/>
            </a:pPr>
            <a:r>
              <a:rPr lang="nl-NL" sz="2400">
                <a:latin typeface="suisse neue trial"/>
                <a:cs typeface="Calibri" panose="020F0502020204030204"/>
              </a:rPr>
              <a:t>De kernboodschap van je organisatie/van je project helder krijgen;</a:t>
            </a:r>
          </a:p>
          <a:p>
            <a:pPr marL="514350" indent="-514350">
              <a:lnSpc>
                <a:spcPct val="150000"/>
              </a:lnSpc>
              <a:buAutoNum type="arabicPeriod"/>
            </a:pPr>
            <a:r>
              <a:rPr lang="nl-NL" sz="2400">
                <a:ea typeface="+mn-lt"/>
                <a:cs typeface="+mn-lt"/>
              </a:rPr>
              <a:t>Leren overbrengen van je kernboodschap (op papier);</a:t>
            </a:r>
            <a:endParaRPr lang="nl-NL" sz="2400">
              <a:latin typeface="suisse neue trial"/>
              <a:ea typeface="+mn-lt"/>
              <a:cs typeface="+mn-lt"/>
            </a:endParaRPr>
          </a:p>
          <a:p>
            <a:pPr marL="514350" indent="-514350">
              <a:lnSpc>
                <a:spcPct val="150000"/>
              </a:lnSpc>
              <a:buAutoNum type="arabicPeriod"/>
            </a:pPr>
            <a:r>
              <a:rPr lang="nl-NL" sz="2400">
                <a:ea typeface="+mn-lt"/>
                <a:cs typeface="+mn-lt"/>
              </a:rPr>
              <a:t>Leren hoe je met je kernboodschap kunt aansluiten op financieringskansen.</a:t>
            </a:r>
            <a:endParaRPr lang="nl-NL" sz="2400">
              <a:latin typeface="suisse neue trial"/>
              <a:cs typeface="Calibri" panose="020F0502020204030204"/>
            </a:endParaRPr>
          </a:p>
          <a:p>
            <a:pPr algn="l" defTabSz="914400" hangingPunct="1">
              <a:lnSpc>
                <a:spcPct val="150000"/>
              </a:lnSpc>
            </a:pPr>
            <a:endParaRPr lang="nl-NL" sz="3000" b="0" kern="1200">
              <a:solidFill>
                <a:prstClr val="black"/>
              </a:solidFill>
              <a:latin typeface="Rather"/>
              <a:ea typeface="Suisse Neue Trial" charset="0"/>
              <a:cs typeface="Calibri" panose="020F0502020204030204"/>
            </a:endParaRPr>
          </a:p>
          <a:p>
            <a:pPr marL="514350" indent="-514350">
              <a:lnSpc>
                <a:spcPct val="150000"/>
              </a:lnSpc>
              <a:buAutoNum type="arabicPeriod"/>
            </a:pPr>
            <a:endParaRPr lang="nl-NL" sz="3000">
              <a:solidFill>
                <a:prstClr val="black"/>
              </a:solidFill>
              <a:latin typeface="Rather"/>
              <a:ea typeface="Suisse Neue Trial" charset="0"/>
              <a:cs typeface="Calibri" panose="020F0502020204030204"/>
            </a:endParaRPr>
          </a:p>
          <a:p>
            <a:pPr marL="514350" indent="-514350">
              <a:lnSpc>
                <a:spcPct val="150000"/>
              </a:lnSpc>
              <a:buAutoNum type="arabicPeriod"/>
            </a:pPr>
            <a:endParaRPr lang="nl-NL" sz="3000">
              <a:solidFill>
                <a:prstClr val="black"/>
              </a:solidFill>
              <a:latin typeface="Rather"/>
              <a:ea typeface="Suisse Neue Trial" charset="0"/>
              <a:cs typeface="Calibri" panose="020F0502020204030204"/>
            </a:endParaRPr>
          </a:p>
          <a:p>
            <a:pPr marL="514350" indent="-514350">
              <a:lnSpc>
                <a:spcPct val="150000"/>
              </a:lnSpc>
              <a:buAutoNum type="arabicPeriod"/>
            </a:pPr>
            <a:endParaRPr lang="nl-NL" sz="3000">
              <a:solidFill>
                <a:prstClr val="black"/>
              </a:solidFill>
              <a:latin typeface="Rather"/>
              <a:ea typeface="Suisse Neue Trial" charset="0"/>
              <a:cs typeface="Calibri" panose="020F0502020204030204"/>
            </a:endParaRPr>
          </a:p>
          <a:p>
            <a:endParaRPr lang="nl-NL" sz="3000">
              <a:solidFill>
                <a:prstClr val="black"/>
              </a:solidFill>
              <a:latin typeface="Rather"/>
              <a:ea typeface="Suisse Neue Trial" charset="0"/>
              <a:cs typeface="Calibri" panose="020F0502020204030204"/>
            </a:endParaRPr>
          </a:p>
          <a:p>
            <a:pPr indent="-457200">
              <a:lnSpc>
                <a:spcPct val="150000"/>
              </a:lnSpc>
              <a:buFont typeface="Arial" panose="020B0604020202020204" pitchFamily="34" charset="0"/>
              <a:buChar char="•"/>
            </a:pPr>
            <a:endParaRPr lang="nl-NL">
              <a:solidFill>
                <a:prstClr val="black"/>
              </a:solidFill>
              <a:latin typeface="Calibri" panose="020F0502020204030204"/>
              <a:ea typeface="Suisse Neue Trial" charset="0"/>
              <a:cs typeface="Calibri" panose="020F0502020204030204"/>
            </a:endParaRPr>
          </a:p>
          <a:p>
            <a:pPr lvl="1"/>
            <a:endParaRPr lang="en-US" sz="3000">
              <a:solidFill>
                <a:prstClr val="black"/>
              </a:solidFill>
              <a:latin typeface="Rather"/>
              <a:ea typeface="Suisse Neue Trial" charset="0"/>
              <a:cs typeface="Calibri" panose="020F0502020204030204"/>
            </a:endParaRPr>
          </a:p>
        </p:txBody>
      </p:sp>
    </p:spTree>
    <p:extLst>
      <p:ext uri="{BB962C8B-B14F-4D97-AF65-F5344CB8AC3E}">
        <p14:creationId xmlns:p14="http://schemas.microsoft.com/office/powerpoint/2010/main" val="367243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1. Boodschap</a:t>
            </a:r>
          </a:p>
        </p:txBody>
      </p:sp>
      <p:sp>
        <p:nvSpPr>
          <p:cNvPr id="3" name="Content Placeholder 2"/>
          <p:cNvSpPr>
            <a:spLocks noGrp="1"/>
          </p:cNvSpPr>
          <p:nvPr>
            <p:ph idx="1"/>
          </p:nvPr>
        </p:nvSpPr>
        <p:spPr>
          <a:xfrm>
            <a:off x="1521758" y="2154238"/>
            <a:ext cx="9468971" cy="3387725"/>
          </a:xfrm>
        </p:spPr>
        <p:txBody>
          <a:bodyPr vert="horz" lIns="91440" tIns="45720" rIns="91440" bIns="45720" rtlCol="0" anchor="t">
            <a:normAutofit fontScale="92500"/>
          </a:bodyPr>
          <a:lstStyle/>
          <a:p>
            <a:pPr marL="0" indent="0">
              <a:buNone/>
            </a:pPr>
            <a:endParaRPr lang="nl-NL">
              <a:latin typeface="Suisse Neue Trial"/>
            </a:endParaRPr>
          </a:p>
          <a:p>
            <a:pPr marL="457200" indent="-457200"/>
            <a:r>
              <a:rPr lang="nl-NL">
                <a:ea typeface="+mn-lt"/>
                <a:cs typeface="+mn-lt"/>
              </a:rPr>
              <a:t>Een kernboodschap verwoordt alles wat je over jouw organisatie of project kunt zeggen in een paar zinnen. De </a:t>
            </a:r>
            <a:r>
              <a:rPr lang="nl-NL" b="1">
                <a:ea typeface="+mn-lt"/>
                <a:cs typeface="+mn-lt"/>
              </a:rPr>
              <a:t>visie en missie </a:t>
            </a:r>
            <a:r>
              <a:rPr lang="nl-NL">
                <a:ea typeface="+mn-lt"/>
                <a:cs typeface="+mn-lt"/>
              </a:rPr>
              <a:t>zijn erin verweven en het </a:t>
            </a:r>
            <a:r>
              <a:rPr lang="nl-NL" b="1">
                <a:ea typeface="+mn-lt"/>
                <a:cs typeface="+mn-lt"/>
              </a:rPr>
              <a:t>waarom </a:t>
            </a:r>
            <a:r>
              <a:rPr lang="nl-NL">
                <a:ea typeface="+mn-lt"/>
                <a:cs typeface="+mn-lt"/>
              </a:rPr>
              <a:t>komt er duidelijk in naar voren. </a:t>
            </a:r>
          </a:p>
          <a:p>
            <a:pPr marL="457200" indent="-457200"/>
            <a:r>
              <a:rPr lang="nl-NL">
                <a:ea typeface="+mn-lt"/>
                <a:cs typeface="+mn-lt"/>
              </a:rPr>
              <a:t>Het is vaak het eerste wat anderen horen of lezen over je organisatie of project.</a:t>
            </a:r>
          </a:p>
          <a:p>
            <a:pPr marL="457200" indent="-457200"/>
            <a:r>
              <a:rPr lang="nl-NL">
                <a:latin typeface="Suisse Neue Trial"/>
                <a:ea typeface="+mn-lt"/>
                <a:cs typeface="+mn-lt"/>
              </a:rPr>
              <a:t>Met</a:t>
            </a:r>
            <a:r>
              <a:rPr lang="nl-NL">
                <a:latin typeface="Suisse Neue Trial"/>
              </a:rPr>
              <a:t> een kernboodschap voorkom je dat je bij elke e-mail of kennismaking denkt: wat wil ik ook alweer zeggen?</a:t>
            </a:r>
            <a:endParaRPr lang="nl-NL">
              <a:cs typeface="Calibri"/>
            </a:endParaRPr>
          </a:p>
        </p:txBody>
      </p:sp>
      <p:sp>
        <p:nvSpPr>
          <p:cNvPr id="5" name="Title 1">
            <a:extLst>
              <a:ext uri="{FF2B5EF4-FFF2-40B4-BE49-F238E27FC236}">
                <a16:creationId xmlns:a16="http://schemas.microsoft.com/office/drawing/2014/main" id="{6DDA81AA-03E1-49C2-98FB-482EB0910E27}"/>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uisse Neue Trial"/>
                <a:ea typeface="Rather" charset="0"/>
                <a:cs typeface="Rather" charset="0"/>
              </a:rPr>
              <a:t>De </a:t>
            </a:r>
            <a:r>
              <a:rPr lang="en-US" err="1">
                <a:latin typeface="Suisse Neue Trial"/>
                <a:ea typeface="Rather" charset="0"/>
                <a:cs typeface="Rather" charset="0"/>
              </a:rPr>
              <a:t>kernboodschap</a:t>
            </a:r>
            <a:r>
              <a:rPr lang="en-US">
                <a:latin typeface="Suisse Neue Trial"/>
                <a:ea typeface="Rather" charset="0"/>
                <a:cs typeface="Rather" charset="0"/>
              </a:rPr>
              <a:t>: Wat?</a:t>
            </a:r>
          </a:p>
        </p:txBody>
      </p:sp>
    </p:spTree>
    <p:extLst>
      <p:ext uri="{BB962C8B-B14F-4D97-AF65-F5344CB8AC3E}">
        <p14:creationId xmlns:p14="http://schemas.microsoft.com/office/powerpoint/2010/main" val="81718623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1. Boodschap</a:t>
            </a:r>
          </a:p>
        </p:txBody>
      </p:sp>
      <p:sp>
        <p:nvSpPr>
          <p:cNvPr id="3" name="Content Placeholder 2"/>
          <p:cNvSpPr>
            <a:spLocks noGrp="1"/>
          </p:cNvSpPr>
          <p:nvPr>
            <p:ph idx="1"/>
          </p:nvPr>
        </p:nvSpPr>
        <p:spPr>
          <a:xfrm>
            <a:off x="475129" y="2055813"/>
            <a:ext cx="10053918" cy="3768351"/>
          </a:xfrm>
        </p:spPr>
        <p:txBody>
          <a:bodyPr vert="horz" lIns="91440" tIns="45720" rIns="91440" bIns="45720" rtlCol="0" anchor="t">
            <a:normAutofit/>
          </a:bodyPr>
          <a:lstStyle/>
          <a:p>
            <a:pPr marL="0" indent="0">
              <a:buNone/>
            </a:pPr>
            <a:r>
              <a:rPr lang="en-US" err="1">
                <a:latin typeface="suisse neue trial"/>
              </a:rPr>
              <a:t>Kernboodschap</a:t>
            </a:r>
            <a:r>
              <a:rPr lang="en-US">
                <a:latin typeface="suisse neue trial"/>
              </a:rPr>
              <a:t> = </a:t>
            </a:r>
            <a:r>
              <a:rPr lang="en-US" err="1">
                <a:latin typeface="suisse neue trial"/>
              </a:rPr>
              <a:t>leidraad</a:t>
            </a:r>
            <a:r>
              <a:rPr lang="en-US">
                <a:latin typeface="suisse neue trial"/>
              </a:rPr>
              <a:t> </a:t>
            </a:r>
            <a:r>
              <a:rPr lang="en-US" err="1">
                <a:latin typeface="suisse neue trial"/>
              </a:rPr>
              <a:t>voor</a:t>
            </a:r>
            <a:r>
              <a:rPr lang="en-US">
                <a:latin typeface="suisse neue trial"/>
              </a:rPr>
              <a:t> al je </a:t>
            </a:r>
            <a:r>
              <a:rPr lang="en-US" err="1">
                <a:latin typeface="suisse neue trial"/>
              </a:rPr>
              <a:t>communicatie</a:t>
            </a:r>
            <a:endParaRPr lang="en-US">
              <a:latin typeface="suisse neue trial"/>
            </a:endParaRPr>
          </a:p>
          <a:p>
            <a:r>
              <a:rPr lang="nl-NL">
                <a:latin typeface="suisse neue trial"/>
              </a:rPr>
              <a:t>Is het antwoord op de vraag: waar moet je verhaal over gaan om persoon x te overtuigen om </a:t>
            </a:r>
            <a:r>
              <a:rPr lang="nl-NL" u="sng">
                <a:latin typeface="suisse neue trial"/>
              </a:rPr>
              <a:t>in actie te komen</a:t>
            </a:r>
            <a:r>
              <a:rPr lang="nl-NL">
                <a:latin typeface="suisse neue trial"/>
              </a:rPr>
              <a:t> (jouw kant te kiezen/te handelen/jouw project te willen financieren etc.)</a:t>
            </a:r>
          </a:p>
          <a:p>
            <a:r>
              <a:rPr lang="nl-NL">
                <a:latin typeface="suisse neue trial"/>
              </a:rPr>
              <a:t>Benadrukt de </a:t>
            </a:r>
            <a:r>
              <a:rPr lang="nl-NL" u="sng">
                <a:latin typeface="suisse neue trial"/>
              </a:rPr>
              <a:t>eigen sterke kanten</a:t>
            </a:r>
          </a:p>
          <a:p>
            <a:r>
              <a:rPr lang="nl-NL">
                <a:latin typeface="suisse neue trial"/>
              </a:rPr>
              <a:t>Onderscheidt van alle andere initiatieven: </a:t>
            </a:r>
            <a:r>
              <a:rPr lang="nl-NL" u="sng">
                <a:latin typeface="suisse neue trial"/>
              </a:rPr>
              <a:t>eigenheid</a:t>
            </a:r>
            <a:r>
              <a:rPr lang="nl-NL">
                <a:latin typeface="suisse neue trial"/>
              </a:rPr>
              <a:t> (=persoonlijk verhaal/ expertise van de organisatie)</a:t>
            </a:r>
          </a:p>
          <a:p>
            <a:r>
              <a:rPr lang="nl-NL">
                <a:latin typeface="suisse neue trial"/>
              </a:rPr>
              <a:t>Kracht van de boodschap zit in de </a:t>
            </a:r>
            <a:r>
              <a:rPr lang="nl-NL" u="sng">
                <a:latin typeface="suisse neue trial"/>
              </a:rPr>
              <a:t>herhaling</a:t>
            </a:r>
            <a:r>
              <a:rPr lang="nl-NL">
                <a:latin typeface="suisse neue trial"/>
              </a:rPr>
              <a:t>!</a:t>
            </a:r>
          </a:p>
        </p:txBody>
      </p:sp>
      <p:sp>
        <p:nvSpPr>
          <p:cNvPr id="5" name="Title 1">
            <a:extLst>
              <a:ext uri="{FF2B5EF4-FFF2-40B4-BE49-F238E27FC236}">
                <a16:creationId xmlns:a16="http://schemas.microsoft.com/office/drawing/2014/main" id="{6DDA81AA-03E1-49C2-98FB-482EB0910E27}"/>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uisse Neue Trial"/>
                <a:ea typeface="Rather" charset="0"/>
                <a:cs typeface="Rather" charset="0"/>
              </a:rPr>
              <a:t>De </a:t>
            </a:r>
            <a:r>
              <a:rPr lang="en-US" err="1">
                <a:latin typeface="Suisse Neue Trial"/>
                <a:ea typeface="Rather" charset="0"/>
                <a:cs typeface="Rather" charset="0"/>
              </a:rPr>
              <a:t>kernboodschap</a:t>
            </a:r>
            <a:r>
              <a:rPr lang="en-US">
                <a:latin typeface="Suisse Neue Trial"/>
                <a:ea typeface="Rather" charset="0"/>
                <a:cs typeface="Rather" charset="0"/>
              </a:rPr>
              <a:t>: </a:t>
            </a:r>
            <a:r>
              <a:rPr lang="en-US" err="1">
                <a:latin typeface="Suisse Neue Trial"/>
                <a:ea typeface="Rather" charset="0"/>
                <a:cs typeface="Rather" charset="0"/>
              </a:rPr>
              <a:t>Waarom</a:t>
            </a:r>
            <a:r>
              <a:rPr lang="en-US">
                <a:latin typeface="Suisse Neue Trial"/>
                <a:ea typeface="Rather" charset="0"/>
                <a:cs typeface="Rather" charset="0"/>
              </a:rPr>
              <a: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1A4FBB0-6839-6B5B-AB86-E61A5FD50107}"/>
                  </a:ext>
                </a:extLst>
              </p14:cNvPr>
              <p14:cNvContentPartPr/>
              <p14:nvPr/>
            </p14:nvContentPartPr>
            <p14:xfrm>
              <a:off x="9888812" y="3311549"/>
              <a:ext cx="9524" cy="9524"/>
            </p14:xfrm>
          </p:contentPart>
        </mc:Choice>
        <mc:Fallback xmlns="">
          <p:pic>
            <p:nvPicPr>
              <p:cNvPr id="4" name="Ink 3">
                <a:extLst>
                  <a:ext uri="{FF2B5EF4-FFF2-40B4-BE49-F238E27FC236}">
                    <a16:creationId xmlns:a16="http://schemas.microsoft.com/office/drawing/2014/main" id="{F1A4FBB0-6839-6B5B-AB86-E61A5FD50107}"/>
                  </a:ext>
                </a:extLst>
              </p:cNvPr>
              <p:cNvPicPr/>
              <p:nvPr/>
            </p:nvPicPr>
            <p:blipFill>
              <a:blip r:embed="rId4"/>
              <a:stretch>
                <a:fillRect/>
              </a:stretch>
            </p:blipFill>
            <p:spPr>
              <a:xfrm>
                <a:off x="8469736" y="454349"/>
                <a:ext cx="2857200" cy="5714400"/>
              </a:xfrm>
              <a:prstGeom prst="rect">
                <a:avLst/>
              </a:prstGeom>
            </p:spPr>
          </p:pic>
        </mc:Fallback>
      </mc:AlternateContent>
    </p:spTree>
    <p:extLst>
      <p:ext uri="{BB962C8B-B14F-4D97-AF65-F5344CB8AC3E}">
        <p14:creationId xmlns:p14="http://schemas.microsoft.com/office/powerpoint/2010/main" val="500778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5" y="1721224"/>
            <a:ext cx="7933764" cy="4724400"/>
          </a:xfrm>
        </p:spPr>
        <p:txBody>
          <a:bodyPr vert="horz" lIns="91440" tIns="45720" rIns="91440" bIns="45720" rtlCol="0" anchor="t">
            <a:normAutofit fontScale="92500" lnSpcReduction="10000"/>
          </a:bodyPr>
          <a:lstStyle/>
          <a:p>
            <a:pPr>
              <a:buNone/>
            </a:pPr>
            <a:r>
              <a:rPr lang="nl-NL">
                <a:latin typeface="Suisse Neue Trial"/>
              </a:rPr>
              <a:t>De beste boodschap:</a:t>
            </a:r>
          </a:p>
          <a:p>
            <a:pPr>
              <a:buNone/>
            </a:pPr>
            <a:endParaRPr lang="nl-NL">
              <a:latin typeface="Suisse Neue Trial"/>
            </a:endParaRPr>
          </a:p>
          <a:p>
            <a:r>
              <a:rPr lang="nl-NL">
                <a:latin typeface="Suisse Neue Trial"/>
              </a:rPr>
              <a:t>Bestaat uit </a:t>
            </a:r>
            <a:r>
              <a:rPr lang="nl-NL" u="sng">
                <a:latin typeface="Suisse Neue Trial"/>
              </a:rPr>
              <a:t>simpele</a:t>
            </a:r>
            <a:r>
              <a:rPr lang="nl-NL">
                <a:latin typeface="Suisse Neue Trial"/>
              </a:rPr>
              <a:t> woorden en </a:t>
            </a:r>
            <a:r>
              <a:rPr lang="nl-NL" u="sng">
                <a:latin typeface="Suisse Neue Trial"/>
              </a:rPr>
              <a:t>korte</a:t>
            </a:r>
            <a:r>
              <a:rPr lang="nl-NL">
                <a:latin typeface="Suisse Neue Trial"/>
              </a:rPr>
              <a:t> zinnen.</a:t>
            </a:r>
          </a:p>
          <a:p>
            <a:endParaRPr lang="nl-NL">
              <a:latin typeface="Suisse Neue Trial"/>
            </a:endParaRPr>
          </a:p>
          <a:p>
            <a:r>
              <a:rPr lang="nl-NL">
                <a:latin typeface="Suisse Neue Trial"/>
              </a:rPr>
              <a:t>Biedt </a:t>
            </a:r>
            <a:r>
              <a:rPr lang="nl-NL" u="sng">
                <a:latin typeface="Suisse Neue Trial"/>
              </a:rPr>
              <a:t>oplossingen</a:t>
            </a:r>
            <a:r>
              <a:rPr lang="nl-NL">
                <a:latin typeface="Suisse Neue Trial"/>
              </a:rPr>
              <a:t> voor een betere toekomst.</a:t>
            </a:r>
          </a:p>
          <a:p>
            <a:endParaRPr lang="nl-NL">
              <a:latin typeface="Suisse Neue Trial"/>
            </a:endParaRPr>
          </a:p>
          <a:p>
            <a:r>
              <a:rPr lang="nl-NL">
                <a:ea typeface="+mn-lt"/>
                <a:cs typeface="+mn-lt"/>
              </a:rPr>
              <a:t>Combineert jouw </a:t>
            </a:r>
            <a:r>
              <a:rPr lang="nl-NL" u="sng">
                <a:ea typeface="+mn-lt"/>
                <a:cs typeface="+mn-lt"/>
              </a:rPr>
              <a:t>sterke punten</a:t>
            </a:r>
            <a:r>
              <a:rPr lang="nl-NL">
                <a:ea typeface="+mn-lt"/>
                <a:cs typeface="+mn-lt"/>
              </a:rPr>
              <a:t> én de gevaren van wat er niet goed gaat.</a:t>
            </a:r>
            <a:br>
              <a:rPr lang="nl-NL">
                <a:ea typeface="+mn-lt"/>
                <a:cs typeface="+mn-lt"/>
              </a:rPr>
            </a:br>
            <a:endParaRPr lang="nl-NL">
              <a:latin typeface="Calibri"/>
              <a:cs typeface="Calibri"/>
            </a:endParaRPr>
          </a:p>
          <a:p>
            <a:r>
              <a:rPr lang="nl-NL">
                <a:latin typeface="Suisse Neue Trial"/>
              </a:rPr>
              <a:t>Schept een duidelijk </a:t>
            </a:r>
            <a:r>
              <a:rPr lang="nl-NL" u="sng">
                <a:latin typeface="Suisse Neue Trial"/>
              </a:rPr>
              <a:t>beeld </a:t>
            </a:r>
            <a:r>
              <a:rPr lang="nl-NL">
                <a:latin typeface="Suisse Neue Trial"/>
              </a:rPr>
              <a:t>waarbij </a:t>
            </a:r>
            <a:r>
              <a:rPr lang="nl-NL" u="sng">
                <a:latin typeface="Suisse Neue Trial"/>
              </a:rPr>
              <a:t>emotionele lading</a:t>
            </a:r>
            <a:r>
              <a:rPr lang="nl-NL">
                <a:latin typeface="Suisse Neue Trial"/>
              </a:rPr>
              <a:t> kan helpen.</a:t>
            </a:r>
          </a:p>
          <a:p>
            <a:pPr marL="0" indent="0">
              <a:buNone/>
            </a:pPr>
            <a:endParaRPr lang="nl-NL">
              <a:latin typeface="Suisse Neue Trial"/>
            </a:endParaRPr>
          </a:p>
          <a:p>
            <a:endParaRPr lang="nl-NL" sz="2400"/>
          </a:p>
        </p:txBody>
      </p:sp>
      <p:sp>
        <p:nvSpPr>
          <p:cNvPr id="4" name="Title 1">
            <a:extLst>
              <a:ext uri="{FF2B5EF4-FFF2-40B4-BE49-F238E27FC236}">
                <a16:creationId xmlns:a16="http://schemas.microsoft.com/office/drawing/2014/main" id="{A4254EA1-A6A7-4ACB-9AB0-67CCD2BF7529}"/>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err="1">
                <a:latin typeface="Suisse Neue Trial"/>
                <a:ea typeface="Rather" charset="0"/>
                <a:cs typeface="Rather" charset="0"/>
              </a:rPr>
              <a:t>Theorie</a:t>
            </a:r>
          </a:p>
        </p:txBody>
      </p:sp>
    </p:spTree>
    <p:extLst>
      <p:ext uri="{BB962C8B-B14F-4D97-AF65-F5344CB8AC3E}">
        <p14:creationId xmlns:p14="http://schemas.microsoft.com/office/powerpoint/2010/main" val="245089786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2743"/>
          </a:xfrm>
          <a:solidFill>
            <a:srgbClr val="DDE1F4"/>
          </a:solidFill>
          <a:ln>
            <a:solidFill>
              <a:srgbClr val="DDE1F4"/>
            </a:solidFill>
          </a:ln>
          <a:effectLst>
            <a:outerShdw blurRad="50800" dist="38100" dir="5400000" algn="t" rotWithShape="0">
              <a:prstClr val="black">
                <a:alpha val="25000"/>
              </a:prstClr>
            </a:outerShdw>
          </a:effectLst>
        </p:spPr>
        <p:txBody>
          <a:bodyPr lIns="360000" tIns="324000" rIns="720000" bIns="251999" anchor="t">
            <a:noAutofit/>
          </a:bodyPr>
          <a:lstStyle/>
          <a:p>
            <a:r>
              <a:rPr lang="en-US" sz="4800" err="1">
                <a:latin typeface="Rather"/>
              </a:rPr>
              <a:t>Theorie</a:t>
            </a:r>
            <a:r>
              <a:rPr lang="en-US" sz="4800">
                <a:latin typeface="Rather"/>
              </a:rPr>
              <a:t>: de </a:t>
            </a:r>
            <a:r>
              <a:rPr lang="en-US" sz="4800" err="1">
                <a:latin typeface="Rather"/>
              </a:rPr>
              <a:t>zes</a:t>
            </a:r>
            <a:r>
              <a:rPr lang="en-US" sz="4800">
                <a:latin typeface="Rather"/>
              </a:rPr>
              <a:t> C's</a:t>
            </a:r>
            <a:endParaRPr lang="en-US" err="1"/>
          </a:p>
        </p:txBody>
      </p:sp>
      <p:sp>
        <p:nvSpPr>
          <p:cNvPr id="23" name="TextBox 22"/>
          <p:cNvSpPr txBox="1"/>
          <p:nvPr/>
        </p:nvSpPr>
        <p:spPr>
          <a:xfrm>
            <a:off x="465418" y="1579365"/>
            <a:ext cx="11726582" cy="53980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buNone/>
            </a:pPr>
            <a:r>
              <a:rPr lang="nl-NL" sz="2400" b="1">
                <a:latin typeface="Suisse Neue Trial"/>
              </a:rPr>
              <a:t>De zes C’s van een succesvolle boodschap:</a:t>
            </a:r>
          </a:p>
          <a:p>
            <a:pPr marL="514350" indent="-514350">
              <a:buFont typeface="+mj-lt"/>
              <a:buAutoNum type="arabicPeriod"/>
            </a:pPr>
            <a:endParaRPr lang="en-US" sz="2400">
              <a:latin typeface="Suisse Neue Trial"/>
            </a:endParaRPr>
          </a:p>
          <a:p>
            <a:pPr marL="514350" indent="-514350">
              <a:buFont typeface="+mj-lt"/>
              <a:buAutoNum type="arabicPeriod"/>
            </a:pPr>
            <a:r>
              <a:rPr lang="en-US" sz="2400">
                <a:latin typeface="Suisse Neue Trial"/>
              </a:rPr>
              <a:t>Clear (</a:t>
            </a:r>
            <a:r>
              <a:rPr lang="en-US" sz="2400" err="1">
                <a:latin typeface="Suisse Neue Trial"/>
              </a:rPr>
              <a:t>helder</a:t>
            </a:r>
            <a:r>
              <a:rPr lang="en-US" sz="2400">
                <a:latin typeface="Suisse Neue Trial"/>
              </a:rPr>
              <a:t>)</a:t>
            </a:r>
          </a:p>
          <a:p>
            <a:pPr marL="514350" indent="-514350">
              <a:buFont typeface="+mj-lt"/>
              <a:buAutoNum type="arabicPeriod"/>
            </a:pPr>
            <a:endParaRPr lang="en-US" sz="2400">
              <a:latin typeface="Suisse Neue Trial"/>
            </a:endParaRPr>
          </a:p>
          <a:p>
            <a:pPr marL="514350" indent="-514350">
              <a:buFont typeface="+mj-lt"/>
              <a:buAutoNum type="arabicPeriod"/>
            </a:pPr>
            <a:r>
              <a:rPr lang="en-US" sz="2400">
                <a:latin typeface="Suisse Neue Trial"/>
              </a:rPr>
              <a:t>Concise (</a:t>
            </a:r>
            <a:r>
              <a:rPr lang="en-US" sz="2400" err="1">
                <a:latin typeface="Suisse Neue Trial"/>
              </a:rPr>
              <a:t>kort</a:t>
            </a:r>
            <a:r>
              <a:rPr lang="en-US" sz="2400">
                <a:latin typeface="Suisse Neue Trial"/>
              </a:rPr>
              <a:t>)</a:t>
            </a:r>
          </a:p>
          <a:p>
            <a:pPr marL="514350" indent="-514350">
              <a:buFont typeface="+mj-lt"/>
              <a:buAutoNum type="arabicPeriod"/>
            </a:pPr>
            <a:endParaRPr lang="en-US" sz="2400">
              <a:latin typeface="Suisse Neue Trial"/>
            </a:endParaRPr>
          </a:p>
          <a:p>
            <a:pPr marL="514350" indent="-514350">
              <a:buFont typeface="+mj-lt"/>
              <a:buAutoNum type="arabicPeriod"/>
            </a:pPr>
            <a:r>
              <a:rPr lang="en-US" sz="2400">
                <a:latin typeface="Suisse Neue Trial"/>
              </a:rPr>
              <a:t>Compelling (</a:t>
            </a:r>
            <a:r>
              <a:rPr lang="en-US" sz="2400" err="1">
                <a:latin typeface="Suisse Neue Trial"/>
              </a:rPr>
              <a:t>aansprekend</a:t>
            </a:r>
            <a:r>
              <a:rPr lang="en-US" sz="2400">
                <a:latin typeface="Suisse Neue Trial"/>
              </a:rPr>
              <a:t>)</a:t>
            </a:r>
          </a:p>
          <a:p>
            <a:pPr marL="514350" indent="-514350">
              <a:buFont typeface="+mj-lt"/>
              <a:buAutoNum type="arabicPeriod"/>
            </a:pPr>
            <a:endParaRPr lang="en-US" sz="2400">
              <a:latin typeface="Suisse Neue Trial"/>
            </a:endParaRPr>
          </a:p>
          <a:p>
            <a:pPr marL="514350" indent="-514350">
              <a:buFont typeface="+mj-lt"/>
              <a:buAutoNum type="arabicPeriod"/>
            </a:pPr>
            <a:r>
              <a:rPr lang="en-US" sz="2400">
                <a:latin typeface="Suisse Neue Trial"/>
              </a:rPr>
              <a:t>Connected (</a:t>
            </a:r>
            <a:r>
              <a:rPr lang="en-US" sz="2400" err="1">
                <a:latin typeface="Suisse Neue Trial"/>
              </a:rPr>
              <a:t>verbindend</a:t>
            </a:r>
            <a:r>
              <a:rPr lang="en-US" sz="2400">
                <a:latin typeface="Suisse Neue Trial"/>
              </a:rPr>
              <a:t>)</a:t>
            </a:r>
          </a:p>
          <a:p>
            <a:pPr marL="514350" indent="-514350">
              <a:buFont typeface="+mj-lt"/>
              <a:buAutoNum type="arabicPeriod"/>
            </a:pPr>
            <a:endParaRPr lang="en-US" sz="2400">
              <a:latin typeface="Suisse Neue Trial"/>
            </a:endParaRPr>
          </a:p>
          <a:p>
            <a:pPr marL="514350" indent="-514350">
              <a:buFont typeface="+mj-lt"/>
              <a:buAutoNum type="arabicPeriod"/>
            </a:pPr>
            <a:r>
              <a:rPr lang="en-US" sz="2400">
                <a:latin typeface="Suisse Neue Trial"/>
              </a:rPr>
              <a:t>Contrasting (</a:t>
            </a:r>
            <a:r>
              <a:rPr lang="en-US" sz="2400" err="1">
                <a:latin typeface="Suisse Neue Trial"/>
              </a:rPr>
              <a:t>onderscheidend</a:t>
            </a:r>
            <a:r>
              <a:rPr lang="en-US" sz="2400">
                <a:latin typeface="Suisse Neue Trial"/>
              </a:rPr>
              <a:t>)</a:t>
            </a:r>
          </a:p>
          <a:p>
            <a:pPr marL="514350" indent="-514350">
              <a:buFont typeface="+mj-lt"/>
              <a:buAutoNum type="arabicPeriod"/>
            </a:pPr>
            <a:endParaRPr lang="en-US" sz="2400">
              <a:latin typeface="Suisse Neue Trial"/>
            </a:endParaRPr>
          </a:p>
          <a:p>
            <a:pPr marL="514350" indent="-514350">
              <a:buFont typeface="+mj-lt"/>
              <a:buAutoNum type="arabicPeriod"/>
            </a:pPr>
            <a:r>
              <a:rPr lang="en-US" sz="2400">
                <a:latin typeface="Suisse Neue Trial"/>
              </a:rPr>
              <a:t>Credible (</a:t>
            </a:r>
            <a:r>
              <a:rPr lang="en-US" sz="2400" err="1">
                <a:latin typeface="Suisse Neue Trial"/>
              </a:rPr>
              <a:t>geloofwaardig</a:t>
            </a:r>
            <a:r>
              <a:rPr lang="en-US" sz="2400">
                <a:latin typeface="Suisse Neue Trial"/>
              </a:rPr>
              <a:t>)</a:t>
            </a:r>
            <a:endParaRPr lang="nl-NL" sz="2400">
              <a:latin typeface="Suisse Neue Trial"/>
            </a:endParaRPr>
          </a:p>
          <a:p>
            <a:pPr marL="342900" indent="-342900">
              <a:lnSpc>
                <a:spcPts val="4380"/>
              </a:lnSpc>
              <a:buFont typeface=".AppleSystemUIFont" charset="-120"/>
              <a:buChar char="→"/>
            </a:pPr>
            <a:endParaRPr lang="en-US" sz="2400">
              <a:latin typeface="Suisse Neue Trial" charset="0"/>
              <a:ea typeface="Suisse Neue Trial" charset="0"/>
              <a:cs typeface="Suisse Neue Trial" charset="0"/>
            </a:endParaRPr>
          </a:p>
        </p:txBody>
      </p:sp>
      <p:sp>
        <p:nvSpPr>
          <p:cNvPr id="6" name="Content Placeholder 2"/>
          <p:cNvSpPr>
            <a:spLocks noGrp="1"/>
          </p:cNvSpPr>
          <p:nvPr>
            <p:ph idx="1"/>
          </p:nvPr>
        </p:nvSpPr>
        <p:spPr>
          <a:xfrm>
            <a:off x="317499" y="2003612"/>
            <a:ext cx="3972113" cy="4549588"/>
          </a:xfrm>
          <a:ln>
            <a:noFill/>
          </a:ln>
        </p:spPr>
        <p:txBody>
          <a:bodyPr/>
          <a:lstStyle/>
          <a:p>
            <a:pPr>
              <a:buNone/>
            </a:pPr>
            <a:endParaRPr lang="en-US"/>
          </a:p>
          <a:p>
            <a:endParaRPr lang="en-US"/>
          </a:p>
        </p:txBody>
      </p:sp>
    </p:spTree>
    <p:extLst>
      <p:ext uri="{BB962C8B-B14F-4D97-AF65-F5344CB8AC3E}">
        <p14:creationId xmlns:p14="http://schemas.microsoft.com/office/powerpoint/2010/main" val="399140821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300318" y="1822450"/>
            <a:ext cx="11061939" cy="4926432"/>
          </a:xfrm>
        </p:spPr>
        <p:txBody>
          <a:bodyPr vert="horz" lIns="91440" tIns="45720" rIns="91440" bIns="45720" rtlCol="0" anchor="t">
            <a:normAutofit lnSpcReduction="10000"/>
          </a:bodyPr>
          <a:lstStyle/>
          <a:p>
            <a:pPr>
              <a:buFontTx/>
              <a:buNone/>
            </a:pPr>
            <a:r>
              <a:rPr lang="nl-NL" altLang="x-none">
                <a:latin typeface="Suisse Neue Trial"/>
              </a:rPr>
              <a:t>Een kernboodschap heeft vijf elementen:</a:t>
            </a:r>
          </a:p>
          <a:p>
            <a:pPr marL="0" indent="0">
              <a:buNone/>
            </a:pPr>
            <a:r>
              <a:rPr lang="nl-NL" altLang="x-none" sz="2400">
                <a:latin typeface="Suisse Neue Trial"/>
              </a:rPr>
              <a:t>1. Een gemeenschappelijk ideaal/toekomstdroom</a:t>
            </a:r>
          </a:p>
          <a:p>
            <a:pPr marL="457200" lvl="1" indent="0">
              <a:buNone/>
            </a:pPr>
            <a:endParaRPr lang="nl-NL" altLang="x-none" sz="2000" i="1">
              <a:latin typeface="Suisse Neue Trial"/>
              <a:cs typeface="Calibri"/>
            </a:endParaRPr>
          </a:p>
          <a:p>
            <a:pPr marL="0" indent="0">
              <a:buNone/>
            </a:pPr>
            <a:r>
              <a:rPr lang="nl-NL" altLang="x-none" sz="2400">
                <a:latin typeface="Suisse Neue Trial"/>
              </a:rPr>
              <a:t>2. De definitie van het probleem</a:t>
            </a:r>
          </a:p>
          <a:p>
            <a:pPr marL="457200" lvl="1" indent="0">
              <a:buNone/>
            </a:pPr>
            <a:endParaRPr lang="nl-NL" altLang="x-none" sz="2000" i="1">
              <a:latin typeface="Suisse Neue Trial"/>
              <a:cs typeface="Calibri"/>
            </a:endParaRPr>
          </a:p>
          <a:p>
            <a:pPr marL="0" indent="0">
              <a:buNone/>
            </a:pPr>
            <a:r>
              <a:rPr lang="nl-NL" altLang="x-none" sz="2400">
                <a:latin typeface="Suisse Neue Trial"/>
              </a:rPr>
              <a:t>3. Illustratie van de gevolgen wanneer we niets doen</a:t>
            </a:r>
          </a:p>
          <a:p>
            <a:pPr marL="457200" lvl="1" indent="0">
              <a:buNone/>
            </a:pPr>
            <a:endParaRPr lang="nl-NL" altLang="x-none" sz="2000" i="1">
              <a:latin typeface="Suisse Neue Trial"/>
              <a:cs typeface="Calibri"/>
            </a:endParaRPr>
          </a:p>
          <a:p>
            <a:pPr marL="0" indent="0">
              <a:buNone/>
            </a:pPr>
            <a:r>
              <a:rPr lang="nl-NL" altLang="x-none" sz="2400">
                <a:latin typeface="Suisse Neue Trial"/>
              </a:rPr>
              <a:t>4. Oplossing van het probleem</a:t>
            </a:r>
          </a:p>
          <a:p>
            <a:pPr lvl="1"/>
            <a:endParaRPr lang="nl-NL" altLang="x-none" sz="2000" i="1">
              <a:latin typeface="Suisse Neue Trial"/>
            </a:endParaRPr>
          </a:p>
          <a:p>
            <a:pPr marL="0" indent="0">
              <a:buNone/>
            </a:pPr>
            <a:r>
              <a:rPr lang="nl-NL" altLang="x-none" sz="2400">
                <a:latin typeface="Suisse Neue Trial"/>
              </a:rPr>
              <a:t>5. Call </a:t>
            </a:r>
            <a:r>
              <a:rPr lang="nl-NL" altLang="x-none" sz="2400" err="1">
                <a:latin typeface="Suisse Neue Trial"/>
              </a:rPr>
              <a:t>to</a:t>
            </a:r>
            <a:r>
              <a:rPr lang="nl-NL" altLang="x-none" sz="2400">
                <a:latin typeface="Suisse Neue Trial"/>
              </a:rPr>
              <a:t> action (= de oproep!):</a:t>
            </a:r>
          </a:p>
          <a:p>
            <a:pPr marL="342900" indent="-342900"/>
            <a:r>
              <a:rPr lang="nl-NL" altLang="x-none" sz="2400">
                <a:latin typeface="Suisse Neue Trial"/>
              </a:rPr>
              <a:t>Bijdrage: financieel of in kind </a:t>
            </a:r>
          </a:p>
          <a:p>
            <a:pPr marL="342900" indent="-342900"/>
            <a:r>
              <a:rPr lang="nl-NL" altLang="x-none" sz="2400">
                <a:latin typeface="Suisse Neue Trial"/>
              </a:rPr>
              <a:t>Maatschappelijke lobby</a:t>
            </a:r>
          </a:p>
          <a:p>
            <a:pPr marL="342900" indent="-342900"/>
            <a:endParaRPr lang="nl-NL" altLang="x-none" sz="2400">
              <a:latin typeface="Suisse Neue Trial"/>
            </a:endParaRPr>
          </a:p>
          <a:p>
            <a:pPr lvl="1"/>
            <a:endParaRPr lang="nl-NL" altLang="x-none" sz="2000" i="1">
              <a:latin typeface="Suisse Neue Trial"/>
              <a:cs typeface="Calibri" panose="020F0502020204030204"/>
            </a:endParaRPr>
          </a:p>
          <a:p>
            <a:pPr lvl="1"/>
            <a:endParaRPr lang="nl-NL" altLang="x-none" sz="2000">
              <a:cs typeface="Calibri" panose="020F0502020204030204"/>
            </a:endParaRPr>
          </a:p>
          <a:p>
            <a:endParaRPr lang="nl-NL" altLang="x-none"/>
          </a:p>
          <a:p>
            <a:endParaRPr lang="nl-NL" altLang="x-none"/>
          </a:p>
          <a:p>
            <a:endParaRPr lang="nl-NL" altLang="x-none">
              <a:cs typeface="Calibri" panose="020F0502020204030204"/>
            </a:endParaRPr>
          </a:p>
          <a:p>
            <a:endParaRPr lang="nl-NL" altLang="x-none">
              <a:cs typeface="Calibri" panose="020F0502020204030204"/>
            </a:endParaRPr>
          </a:p>
        </p:txBody>
      </p:sp>
      <p:sp>
        <p:nvSpPr>
          <p:cNvPr id="71683" name="Date Placeholder 3"/>
          <p:cNvSpPr>
            <a:spLocks noGrp="1"/>
          </p:cNvSpPr>
          <p:nvPr>
            <p:ph type="dt" sz="quarter" idx="4294967295"/>
          </p:nvPr>
        </p:nvSpPr>
        <p:spPr>
          <a:xfrm>
            <a:off x="8534400" y="63246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535456"/>
                </a:solidFill>
                <a:latin typeface="Palatino" charset="0"/>
                <a:ea typeface="ＭＳ Ｐゴシック" charset="-128"/>
              </a:defRPr>
            </a:lvl1pPr>
            <a:lvl2pPr marL="37931725" indent="-37474525">
              <a:spcBef>
                <a:spcPct val="20000"/>
              </a:spcBef>
              <a:buChar char="–"/>
              <a:defRPr sz="2400">
                <a:solidFill>
                  <a:srgbClr val="535456"/>
                </a:solidFill>
                <a:latin typeface="Palatino" charset="0"/>
                <a:ea typeface="ＭＳ Ｐゴシック" charset="-128"/>
              </a:defRPr>
            </a:lvl2pPr>
            <a:lvl3pPr marL="1143000" indent="-228600">
              <a:spcBef>
                <a:spcPct val="20000"/>
              </a:spcBef>
              <a:buChar char="•"/>
              <a:defRPr sz="2000">
                <a:solidFill>
                  <a:srgbClr val="535456"/>
                </a:solidFill>
                <a:latin typeface="Palatino" charset="0"/>
                <a:ea typeface="ＭＳ Ｐゴシック" charset="-128"/>
              </a:defRPr>
            </a:lvl3pPr>
            <a:lvl4pPr marL="1600200" indent="-228600">
              <a:spcBef>
                <a:spcPct val="20000"/>
              </a:spcBef>
              <a:buChar char="–"/>
              <a:defRPr sz="2000">
                <a:solidFill>
                  <a:srgbClr val="535456"/>
                </a:solidFill>
                <a:latin typeface="Palatino" charset="0"/>
                <a:ea typeface="ＭＳ Ｐゴシック" charset="-128"/>
              </a:defRPr>
            </a:lvl4pPr>
            <a:lvl5pPr marL="2057400" indent="-228600">
              <a:spcBef>
                <a:spcPct val="20000"/>
              </a:spcBef>
              <a:buChar char="»"/>
              <a:defRPr sz="2000">
                <a:solidFill>
                  <a:srgbClr val="535456"/>
                </a:solidFill>
                <a:latin typeface="Palatino" charset="0"/>
                <a:ea typeface="ＭＳ Ｐゴシック" charset="-128"/>
              </a:defRPr>
            </a:lvl5pPr>
            <a:lvl6pPr marL="2514600" indent="-228600" eaLnBrk="0" fontAlgn="base" hangingPunct="0">
              <a:spcBef>
                <a:spcPct val="20000"/>
              </a:spcBef>
              <a:spcAft>
                <a:spcPct val="0"/>
              </a:spcAft>
              <a:buChar char="»"/>
              <a:defRPr sz="2000">
                <a:solidFill>
                  <a:srgbClr val="535456"/>
                </a:solidFill>
                <a:latin typeface="Palatino" charset="0"/>
                <a:ea typeface="ＭＳ Ｐゴシック" charset="-128"/>
              </a:defRPr>
            </a:lvl6pPr>
            <a:lvl7pPr marL="2971800" indent="-228600" eaLnBrk="0" fontAlgn="base" hangingPunct="0">
              <a:spcBef>
                <a:spcPct val="20000"/>
              </a:spcBef>
              <a:spcAft>
                <a:spcPct val="0"/>
              </a:spcAft>
              <a:buChar char="»"/>
              <a:defRPr sz="2000">
                <a:solidFill>
                  <a:srgbClr val="535456"/>
                </a:solidFill>
                <a:latin typeface="Palatino" charset="0"/>
                <a:ea typeface="ＭＳ Ｐゴシック" charset="-128"/>
              </a:defRPr>
            </a:lvl7pPr>
            <a:lvl8pPr marL="3429000" indent="-228600" eaLnBrk="0" fontAlgn="base" hangingPunct="0">
              <a:spcBef>
                <a:spcPct val="20000"/>
              </a:spcBef>
              <a:spcAft>
                <a:spcPct val="0"/>
              </a:spcAft>
              <a:buChar char="»"/>
              <a:defRPr sz="2000">
                <a:solidFill>
                  <a:srgbClr val="535456"/>
                </a:solidFill>
                <a:latin typeface="Palatino" charset="0"/>
                <a:ea typeface="ＭＳ Ｐゴシック" charset="-128"/>
              </a:defRPr>
            </a:lvl8pPr>
            <a:lvl9pPr marL="3886200" indent="-228600" eaLnBrk="0" fontAlgn="base" hangingPunct="0">
              <a:spcBef>
                <a:spcPct val="20000"/>
              </a:spcBef>
              <a:spcAft>
                <a:spcPct val="0"/>
              </a:spcAft>
              <a:buChar char="»"/>
              <a:defRPr sz="2000">
                <a:solidFill>
                  <a:srgbClr val="535456"/>
                </a:solidFill>
                <a:latin typeface="Palatino" charset="0"/>
                <a:ea typeface="ＭＳ Ｐゴシック" charset="-128"/>
              </a:defRPr>
            </a:lvl9pPr>
          </a:lstStyle>
          <a:p>
            <a:pPr>
              <a:spcBef>
                <a:spcPct val="0"/>
              </a:spcBef>
              <a:buFontTx/>
              <a:buNone/>
            </a:pPr>
            <a:fld id="{80A3C39E-80D8-6840-9CC2-7200990EA866}" type="slidenum">
              <a:rPr lang="nl-NL" altLang="x-none" sz="1400">
                <a:latin typeface="Arial" charset="0"/>
              </a:rPr>
              <a:pPr>
                <a:spcBef>
                  <a:spcPct val="0"/>
                </a:spcBef>
                <a:buFontTx/>
                <a:buNone/>
              </a:pPr>
              <a:t>15</a:t>
            </a:fld>
            <a:endParaRPr lang="nl-NL" altLang="x-none" sz="1400">
              <a:solidFill>
                <a:schemeClr val="tx1"/>
              </a:solidFill>
              <a:latin typeface="Arial" charset="0"/>
            </a:endParaRPr>
          </a:p>
        </p:txBody>
      </p:sp>
      <p:sp>
        <p:nvSpPr>
          <p:cNvPr id="7" name="Title 1">
            <a:extLst>
              <a:ext uri="{FF2B5EF4-FFF2-40B4-BE49-F238E27FC236}">
                <a16:creationId xmlns:a16="http://schemas.microsoft.com/office/drawing/2014/main" id="{9F9BAFCD-966E-40AF-B229-E35B849C6E3B}"/>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err="1">
                <a:latin typeface="Suisse Neue Trial"/>
                <a:ea typeface="Rather" charset="0"/>
                <a:cs typeface="Rather" charset="0"/>
              </a:rPr>
              <a:t>Theorie</a:t>
            </a:r>
            <a:r>
              <a:rPr lang="en-US" sz="4800">
                <a:latin typeface="Suisse Neue Trial"/>
                <a:ea typeface="Rather" charset="0"/>
                <a:cs typeface="Rather" charset="0"/>
              </a:rPr>
              <a:t>: de 5 </a:t>
            </a:r>
            <a:r>
              <a:rPr lang="en-US" sz="4800" err="1">
                <a:latin typeface="Suisse Neue Trial"/>
                <a:ea typeface="Rather" charset="0"/>
                <a:cs typeface="Rather" charset="0"/>
              </a:rPr>
              <a:t>elementen</a:t>
            </a:r>
          </a:p>
        </p:txBody>
      </p:sp>
    </p:spTree>
    <p:extLst>
      <p:ext uri="{BB962C8B-B14F-4D97-AF65-F5344CB8AC3E}">
        <p14:creationId xmlns:p14="http://schemas.microsoft.com/office/powerpoint/2010/main" val="354871767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300318" y="1822450"/>
            <a:ext cx="11061939" cy="4926432"/>
          </a:xfrm>
        </p:spPr>
        <p:txBody>
          <a:bodyPr vert="horz" lIns="91440" tIns="45720" rIns="91440" bIns="45720" rtlCol="0" anchor="t">
            <a:normAutofit fontScale="92500" lnSpcReduction="10000"/>
          </a:bodyPr>
          <a:lstStyle/>
          <a:p>
            <a:pPr>
              <a:buFontTx/>
              <a:buNone/>
            </a:pPr>
            <a:r>
              <a:rPr lang="nl-NL" altLang="x-none">
                <a:latin typeface="Suisse Neue Trial"/>
              </a:rPr>
              <a:t>Een kernboodschap heeft vijf elementen</a:t>
            </a:r>
          </a:p>
          <a:p>
            <a:pPr marL="0" indent="0">
              <a:buNone/>
            </a:pPr>
            <a:r>
              <a:rPr lang="nl-NL" altLang="x-none" sz="2400">
                <a:latin typeface="Suisse Neue Trial"/>
              </a:rPr>
              <a:t>1. Een gemeenschappelijk ideaal/toekomstdroom</a:t>
            </a:r>
          </a:p>
          <a:p>
            <a:pPr lvl="1"/>
            <a:r>
              <a:rPr lang="nl-NL" altLang="x-none" sz="2000" i="1">
                <a:latin typeface="Suisse Neue Trial"/>
                <a:cs typeface="Calibri"/>
              </a:rPr>
              <a:t>“</a:t>
            </a:r>
            <a:r>
              <a:rPr lang="nl-NL" sz="2000">
                <a:latin typeface="Calibri"/>
                <a:cs typeface="Calibri"/>
              </a:rPr>
              <a:t>Wij geloven in een open samenleving waaraan iedereen kan deelnemen. </a:t>
            </a:r>
            <a:r>
              <a:rPr lang="nl-NL" altLang="x-none" sz="2000" i="1">
                <a:latin typeface="Suisse Neue Trial"/>
                <a:cs typeface="Calibri"/>
              </a:rPr>
              <a:t>”</a:t>
            </a:r>
          </a:p>
          <a:p>
            <a:pPr marL="0" indent="0">
              <a:buNone/>
            </a:pPr>
            <a:r>
              <a:rPr lang="nl-NL" altLang="x-none" sz="2400">
                <a:latin typeface="Suisse Neue Trial"/>
              </a:rPr>
              <a:t>2. De definitie van het probleem</a:t>
            </a:r>
          </a:p>
          <a:p>
            <a:pPr lvl="1"/>
            <a:r>
              <a:rPr lang="nl-NL" altLang="x-none" sz="2000" i="1">
                <a:latin typeface="Suisse Neue Trial"/>
              </a:rPr>
              <a:t>“</a:t>
            </a:r>
            <a:r>
              <a:rPr lang="nl-NL" sz="2000">
                <a:latin typeface="Calibri"/>
                <a:cs typeface="Calibri"/>
              </a:rPr>
              <a:t>De vrijheid om te beschikken over je eigen leven, toegang tot de arbeidsmarkt en gezondheidszorg lijken verworvenheden, maar gelden niet voor iedereen.</a:t>
            </a:r>
            <a:r>
              <a:rPr lang="nl-NL" altLang="x-none" sz="2000" i="1">
                <a:latin typeface="Suisse Neue Trial"/>
                <a:cs typeface="Calibri"/>
              </a:rPr>
              <a:t>”</a:t>
            </a:r>
            <a:endParaRPr lang="nl-NL" altLang="x-none" sz="2000" i="1">
              <a:latin typeface="Suisse Neue Trial"/>
            </a:endParaRPr>
          </a:p>
          <a:p>
            <a:pPr marL="0" indent="0">
              <a:buNone/>
            </a:pPr>
            <a:r>
              <a:rPr lang="nl-NL" altLang="x-none" sz="2400">
                <a:latin typeface="Suisse Neue Trial"/>
              </a:rPr>
              <a:t>3. Illustratie van de gevolgen wanneer we niets doen</a:t>
            </a:r>
          </a:p>
          <a:p>
            <a:pPr lvl="1"/>
            <a:r>
              <a:rPr lang="nl-NL" altLang="x-none" sz="2000" i="1">
                <a:latin typeface="Suisse Neue Trial"/>
              </a:rPr>
              <a:t>“</a:t>
            </a:r>
            <a:r>
              <a:rPr lang="nl-NL" sz="2000">
                <a:latin typeface="Calibri"/>
                <a:cs typeface="Calibri"/>
              </a:rPr>
              <a:t>Daarnaast verandert de wereld in razendsnel tempo. Als niet iedereen kan profiteren van de kansen die transities met zich meebrengen, komt de vrije samenleving verder onder druk te staan.</a:t>
            </a:r>
            <a:r>
              <a:rPr lang="nl-NL" altLang="x-none" sz="2000" i="1">
                <a:latin typeface="Suisse Neue Trial"/>
                <a:cs typeface="Calibri"/>
              </a:rPr>
              <a:t>”</a:t>
            </a:r>
            <a:endParaRPr lang="nl-NL" altLang="x-none" sz="2000" i="1">
              <a:latin typeface="Suisse Neue Trial"/>
            </a:endParaRPr>
          </a:p>
          <a:p>
            <a:pPr marL="0" indent="0">
              <a:buNone/>
            </a:pPr>
            <a:r>
              <a:rPr lang="nl-NL" altLang="x-none" sz="2400">
                <a:latin typeface="Suisse Neue Trial"/>
              </a:rPr>
              <a:t>4. Oplossing van het probleem</a:t>
            </a:r>
          </a:p>
          <a:p>
            <a:pPr lvl="1"/>
            <a:r>
              <a:rPr lang="nl-NL" altLang="x-none" sz="2000" i="1">
                <a:latin typeface="Suisse Neue Trial"/>
              </a:rPr>
              <a:t>“</a:t>
            </a:r>
            <a:r>
              <a:rPr lang="nl-NL" sz="2000">
                <a:latin typeface="Calibri"/>
                <a:cs typeface="Calibri"/>
              </a:rPr>
              <a:t>Het weerbaar en wendbaar maken van mensen en organisaties, is voor ons dan ook de kern van maatschappelijke innovatie.</a:t>
            </a:r>
            <a:r>
              <a:rPr lang="nl-NL" altLang="x-none" sz="2000" i="1">
                <a:latin typeface="Suisse Neue Trial"/>
              </a:rPr>
              <a:t>”</a:t>
            </a:r>
          </a:p>
          <a:p>
            <a:pPr marL="0" indent="0">
              <a:buNone/>
            </a:pPr>
            <a:r>
              <a:rPr lang="nl-NL" altLang="x-none" sz="2400">
                <a:latin typeface="Suisse Neue Trial"/>
              </a:rPr>
              <a:t>5. Call </a:t>
            </a:r>
            <a:r>
              <a:rPr lang="nl-NL" altLang="x-none" sz="2400" err="1">
                <a:latin typeface="Suisse Neue Trial"/>
              </a:rPr>
              <a:t>to</a:t>
            </a:r>
            <a:r>
              <a:rPr lang="nl-NL" altLang="x-none" sz="2400">
                <a:latin typeface="Suisse Neue Trial"/>
              </a:rPr>
              <a:t> action</a:t>
            </a:r>
          </a:p>
          <a:p>
            <a:pPr lvl="1"/>
            <a:r>
              <a:rPr lang="nl-NL" altLang="x-none" sz="2000" i="1">
                <a:latin typeface="Suisse Neue Trial"/>
              </a:rPr>
              <a:t>“</a:t>
            </a:r>
            <a:r>
              <a:rPr lang="nl-NL" altLang="x-none" sz="2000">
                <a:latin typeface="Suisse Neue Trial"/>
                <a:ea typeface="+mn-lt"/>
                <a:cs typeface="+mn-lt"/>
              </a:rPr>
              <a:t>W</a:t>
            </a:r>
            <a:r>
              <a:rPr lang="nl-NL" sz="2000">
                <a:ea typeface="+mn-lt"/>
                <a:cs typeface="+mn-lt"/>
              </a:rPr>
              <a:t>e delen actief onze kennis, signaleren trends en agenderen actuele thema’s die we in ons werk tegenkomen. En wanneer we het nodig vinden, klimmen we zelf op de zeepkist."</a:t>
            </a:r>
          </a:p>
          <a:p>
            <a:pPr lvl="1"/>
            <a:endParaRPr lang="nl-NL" altLang="x-none" sz="2000"/>
          </a:p>
          <a:p>
            <a:endParaRPr lang="nl-NL" altLang="x-none"/>
          </a:p>
          <a:p>
            <a:endParaRPr lang="nl-NL" altLang="x-none"/>
          </a:p>
          <a:p>
            <a:endParaRPr lang="nl-NL" altLang="x-none"/>
          </a:p>
          <a:p>
            <a:endParaRPr lang="nl-NL" altLang="x-none"/>
          </a:p>
        </p:txBody>
      </p:sp>
      <p:sp>
        <p:nvSpPr>
          <p:cNvPr id="71683" name="Date Placeholder 3"/>
          <p:cNvSpPr>
            <a:spLocks noGrp="1"/>
          </p:cNvSpPr>
          <p:nvPr>
            <p:ph type="dt" sz="quarter" idx="4294967295"/>
          </p:nvPr>
        </p:nvSpPr>
        <p:spPr>
          <a:xfrm>
            <a:off x="8534400" y="63246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535456"/>
                </a:solidFill>
                <a:latin typeface="Palatino" charset="0"/>
                <a:ea typeface="ＭＳ Ｐゴシック" charset="-128"/>
              </a:defRPr>
            </a:lvl1pPr>
            <a:lvl2pPr marL="37931725" indent="-37474525">
              <a:spcBef>
                <a:spcPct val="20000"/>
              </a:spcBef>
              <a:buChar char="–"/>
              <a:defRPr sz="2400">
                <a:solidFill>
                  <a:srgbClr val="535456"/>
                </a:solidFill>
                <a:latin typeface="Palatino" charset="0"/>
                <a:ea typeface="ＭＳ Ｐゴシック" charset="-128"/>
              </a:defRPr>
            </a:lvl2pPr>
            <a:lvl3pPr marL="1143000" indent="-228600">
              <a:spcBef>
                <a:spcPct val="20000"/>
              </a:spcBef>
              <a:buChar char="•"/>
              <a:defRPr sz="2000">
                <a:solidFill>
                  <a:srgbClr val="535456"/>
                </a:solidFill>
                <a:latin typeface="Palatino" charset="0"/>
                <a:ea typeface="ＭＳ Ｐゴシック" charset="-128"/>
              </a:defRPr>
            </a:lvl3pPr>
            <a:lvl4pPr marL="1600200" indent="-228600">
              <a:spcBef>
                <a:spcPct val="20000"/>
              </a:spcBef>
              <a:buChar char="–"/>
              <a:defRPr sz="2000">
                <a:solidFill>
                  <a:srgbClr val="535456"/>
                </a:solidFill>
                <a:latin typeface="Palatino" charset="0"/>
                <a:ea typeface="ＭＳ Ｐゴシック" charset="-128"/>
              </a:defRPr>
            </a:lvl4pPr>
            <a:lvl5pPr marL="2057400" indent="-228600">
              <a:spcBef>
                <a:spcPct val="20000"/>
              </a:spcBef>
              <a:buChar char="»"/>
              <a:defRPr sz="2000">
                <a:solidFill>
                  <a:srgbClr val="535456"/>
                </a:solidFill>
                <a:latin typeface="Palatino" charset="0"/>
                <a:ea typeface="ＭＳ Ｐゴシック" charset="-128"/>
              </a:defRPr>
            </a:lvl5pPr>
            <a:lvl6pPr marL="2514600" indent="-228600" eaLnBrk="0" fontAlgn="base" hangingPunct="0">
              <a:spcBef>
                <a:spcPct val="20000"/>
              </a:spcBef>
              <a:spcAft>
                <a:spcPct val="0"/>
              </a:spcAft>
              <a:buChar char="»"/>
              <a:defRPr sz="2000">
                <a:solidFill>
                  <a:srgbClr val="535456"/>
                </a:solidFill>
                <a:latin typeface="Palatino" charset="0"/>
                <a:ea typeface="ＭＳ Ｐゴシック" charset="-128"/>
              </a:defRPr>
            </a:lvl6pPr>
            <a:lvl7pPr marL="2971800" indent="-228600" eaLnBrk="0" fontAlgn="base" hangingPunct="0">
              <a:spcBef>
                <a:spcPct val="20000"/>
              </a:spcBef>
              <a:spcAft>
                <a:spcPct val="0"/>
              </a:spcAft>
              <a:buChar char="»"/>
              <a:defRPr sz="2000">
                <a:solidFill>
                  <a:srgbClr val="535456"/>
                </a:solidFill>
                <a:latin typeface="Palatino" charset="0"/>
                <a:ea typeface="ＭＳ Ｐゴシック" charset="-128"/>
              </a:defRPr>
            </a:lvl7pPr>
            <a:lvl8pPr marL="3429000" indent="-228600" eaLnBrk="0" fontAlgn="base" hangingPunct="0">
              <a:spcBef>
                <a:spcPct val="20000"/>
              </a:spcBef>
              <a:spcAft>
                <a:spcPct val="0"/>
              </a:spcAft>
              <a:buChar char="»"/>
              <a:defRPr sz="2000">
                <a:solidFill>
                  <a:srgbClr val="535456"/>
                </a:solidFill>
                <a:latin typeface="Palatino" charset="0"/>
                <a:ea typeface="ＭＳ Ｐゴシック" charset="-128"/>
              </a:defRPr>
            </a:lvl8pPr>
            <a:lvl9pPr marL="3886200" indent="-228600" eaLnBrk="0" fontAlgn="base" hangingPunct="0">
              <a:spcBef>
                <a:spcPct val="20000"/>
              </a:spcBef>
              <a:spcAft>
                <a:spcPct val="0"/>
              </a:spcAft>
              <a:buChar char="»"/>
              <a:defRPr sz="2000">
                <a:solidFill>
                  <a:srgbClr val="535456"/>
                </a:solidFill>
                <a:latin typeface="Palatino" charset="0"/>
                <a:ea typeface="ＭＳ Ｐゴシック" charset="-128"/>
              </a:defRPr>
            </a:lvl9pPr>
          </a:lstStyle>
          <a:p>
            <a:pPr>
              <a:spcBef>
                <a:spcPct val="0"/>
              </a:spcBef>
              <a:buFontTx/>
              <a:buNone/>
            </a:pPr>
            <a:fld id="{80A3C39E-80D8-6840-9CC2-7200990EA866}" type="slidenum">
              <a:rPr lang="nl-NL" altLang="x-none" sz="1400">
                <a:latin typeface="Arial" charset="0"/>
              </a:rPr>
              <a:pPr>
                <a:spcBef>
                  <a:spcPct val="0"/>
                </a:spcBef>
                <a:buFontTx/>
                <a:buNone/>
              </a:pPr>
              <a:t>16</a:t>
            </a:fld>
            <a:endParaRPr lang="nl-NL" altLang="x-none" sz="1400">
              <a:solidFill>
                <a:schemeClr val="tx1"/>
              </a:solidFill>
              <a:latin typeface="Arial" charset="0"/>
            </a:endParaRPr>
          </a:p>
        </p:txBody>
      </p:sp>
      <p:sp>
        <p:nvSpPr>
          <p:cNvPr id="7" name="Title 1">
            <a:extLst>
              <a:ext uri="{FF2B5EF4-FFF2-40B4-BE49-F238E27FC236}">
                <a16:creationId xmlns:a16="http://schemas.microsoft.com/office/drawing/2014/main" id="{9F9BAFCD-966E-40AF-B229-E35B849C6E3B}"/>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err="1">
                <a:latin typeface="Suisse Neue Trial"/>
                <a:ea typeface="Rather" charset="0"/>
                <a:cs typeface="Rather" charset="0"/>
              </a:rPr>
              <a:t>Voorbeeld</a:t>
            </a:r>
            <a:r>
              <a:rPr lang="en-US" sz="4800">
                <a:latin typeface="Suisse Neue Trial"/>
                <a:ea typeface="Rather" charset="0"/>
                <a:cs typeface="Rather" charset="0"/>
              </a:rPr>
              <a:t>: Diversion</a:t>
            </a:r>
            <a:endParaRPr lang="en-US"/>
          </a:p>
        </p:txBody>
      </p:sp>
    </p:spTree>
    <p:extLst>
      <p:ext uri="{BB962C8B-B14F-4D97-AF65-F5344CB8AC3E}">
        <p14:creationId xmlns:p14="http://schemas.microsoft.com/office/powerpoint/2010/main" val="171249682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2743"/>
          </a:xfrm>
          <a:solidFill>
            <a:srgbClr val="DDE1F4"/>
          </a:solidFill>
          <a:ln>
            <a:solidFill>
              <a:srgbClr val="DDE1F4"/>
            </a:solidFill>
          </a:ln>
          <a:effectLst>
            <a:outerShdw blurRad="50800" dist="38100" dir="5400000" algn="t" rotWithShape="0">
              <a:prstClr val="black">
                <a:alpha val="25000"/>
              </a:prstClr>
            </a:outerShdw>
          </a:effectLst>
        </p:spPr>
        <p:txBody>
          <a:bodyPr lIns="360000" tIns="324000" rIns="720000" bIns="251999" anchor="t">
            <a:noAutofit/>
          </a:bodyPr>
          <a:lstStyle/>
          <a:p>
            <a:r>
              <a:rPr lang="en-US" sz="4800" err="1">
                <a:latin typeface="Rather"/>
              </a:rPr>
              <a:t>Voorbeeld</a:t>
            </a:r>
            <a:r>
              <a:rPr lang="en-US" sz="4800">
                <a:latin typeface="Rather"/>
              </a:rPr>
              <a:t>: Under Pressure</a:t>
            </a:r>
          </a:p>
        </p:txBody>
      </p:sp>
      <p:sp>
        <p:nvSpPr>
          <p:cNvPr id="23" name="TextBox 22"/>
          <p:cNvSpPr txBox="1"/>
          <p:nvPr/>
        </p:nvSpPr>
        <p:spPr>
          <a:xfrm>
            <a:off x="465418" y="1579365"/>
            <a:ext cx="11726582" cy="9660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buNone/>
            </a:pPr>
            <a:endParaRPr lang="nl-NL" sz="2400" b="1">
              <a:latin typeface="Suisse Neue Trial"/>
            </a:endParaRPr>
          </a:p>
          <a:p>
            <a:pPr marL="342900" indent="-342900">
              <a:lnSpc>
                <a:spcPts val="4380"/>
              </a:lnSpc>
              <a:buFont typeface=".AppleSystemUIFont" charset="-120"/>
              <a:buChar char="→"/>
            </a:pPr>
            <a:endParaRPr lang="en-US" sz="2400">
              <a:latin typeface="Suisse Neue Trial" charset="0"/>
              <a:ea typeface="Suisse Neue Trial" charset="0"/>
              <a:cs typeface="Suisse Neue Trial" charset="0"/>
            </a:endParaRPr>
          </a:p>
        </p:txBody>
      </p:sp>
      <p:sp>
        <p:nvSpPr>
          <p:cNvPr id="6" name="Content Placeholder 2"/>
          <p:cNvSpPr>
            <a:spLocks noGrp="1"/>
          </p:cNvSpPr>
          <p:nvPr>
            <p:ph idx="1"/>
          </p:nvPr>
        </p:nvSpPr>
        <p:spPr>
          <a:xfrm>
            <a:off x="317499" y="2003612"/>
            <a:ext cx="3972113" cy="4549588"/>
          </a:xfrm>
          <a:ln>
            <a:noFill/>
          </a:ln>
        </p:spPr>
        <p:txBody>
          <a:bodyPr/>
          <a:lstStyle/>
          <a:p>
            <a:pPr>
              <a:buNone/>
            </a:pPr>
            <a:endParaRPr lang="en-US"/>
          </a:p>
          <a:p>
            <a:endParaRPr lang="en-US"/>
          </a:p>
        </p:txBody>
      </p:sp>
      <p:pic>
        <p:nvPicPr>
          <p:cNvPr id="3" name="Online Media 2" title="Lesmethode Under Pressure -  jongeren weerbaar tegen desinformatie">
            <a:hlinkClick r:id="" action="ppaction://media"/>
            <a:extLst>
              <a:ext uri="{FF2B5EF4-FFF2-40B4-BE49-F238E27FC236}">
                <a16:creationId xmlns:a16="http://schemas.microsoft.com/office/drawing/2014/main" id="{2EFCB82D-4D84-ECAE-B753-44FFAADCD5EE}"/>
              </a:ext>
            </a:extLst>
          </p:cNvPr>
          <p:cNvPicPr>
            <a:picLocks noRot="1" noChangeAspect="1"/>
          </p:cNvPicPr>
          <p:nvPr>
            <a:videoFile r:link="rId1"/>
          </p:nvPr>
        </p:nvPicPr>
        <p:blipFill>
          <a:blip r:embed="rId4"/>
          <a:stretch>
            <a:fillRect/>
          </a:stretch>
        </p:blipFill>
        <p:spPr>
          <a:xfrm>
            <a:off x="2936552" y="2190491"/>
            <a:ext cx="5619100" cy="3503384"/>
          </a:xfrm>
          <a:prstGeom prst="rect">
            <a:avLst/>
          </a:prstGeom>
        </p:spPr>
      </p:pic>
    </p:spTree>
    <p:extLst>
      <p:ext uri="{BB962C8B-B14F-4D97-AF65-F5344CB8AC3E}">
        <p14:creationId xmlns:p14="http://schemas.microsoft.com/office/powerpoint/2010/main" val="275066095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300318" y="1822450"/>
            <a:ext cx="10515600" cy="4351338"/>
          </a:xfrm>
        </p:spPr>
        <p:txBody>
          <a:bodyPr vert="horz" lIns="91440" tIns="45720" rIns="91440" bIns="45720" rtlCol="0" anchor="t">
            <a:normAutofit lnSpcReduction="10000"/>
          </a:bodyPr>
          <a:lstStyle/>
          <a:p>
            <a:r>
              <a:rPr lang="nl-NL">
                <a:latin typeface="Suisse Neue Trial"/>
              </a:rPr>
              <a:t>Wat is jouw kernboodschap?</a:t>
            </a:r>
          </a:p>
          <a:p>
            <a:pPr marL="857250" lvl="1" indent="-457200">
              <a:buFont typeface="+mj-lt"/>
              <a:buAutoNum type="arabicPeriod"/>
            </a:pPr>
            <a:r>
              <a:rPr lang="nl-NL" altLang="x-none" sz="2000">
                <a:latin typeface="Suisse Neue Trial"/>
              </a:rPr>
              <a:t>Het gemeenschappelijk ideaal/droomscenario</a:t>
            </a:r>
            <a:endParaRPr lang="nl-NL" altLang="x-none" sz="2000">
              <a:highlight>
                <a:srgbClr val="FFFF00"/>
              </a:highlight>
              <a:latin typeface="Suisse Neue Trial"/>
            </a:endParaRPr>
          </a:p>
          <a:p>
            <a:pPr marL="857250" lvl="1" indent="-457200">
              <a:buFont typeface="+mj-lt"/>
              <a:buAutoNum type="arabicPeriod"/>
            </a:pPr>
            <a:r>
              <a:rPr lang="nl-NL" altLang="x-none" sz="2000">
                <a:latin typeface="Suisse Neue Trial"/>
              </a:rPr>
              <a:t>De definitie van het probleem (zo beeldend mogelijk!)</a:t>
            </a:r>
          </a:p>
          <a:p>
            <a:pPr marL="857250" lvl="1" indent="-457200">
              <a:buFont typeface="+mj-lt"/>
              <a:buAutoNum type="arabicPeriod"/>
            </a:pPr>
            <a:r>
              <a:rPr lang="nl-NL" altLang="x-none" sz="2000">
                <a:latin typeface="Suisse Neue Trial"/>
              </a:rPr>
              <a:t>Illustratie van de gevolgen als we niets doen</a:t>
            </a:r>
          </a:p>
          <a:p>
            <a:pPr marL="857250" lvl="1" indent="-457200">
              <a:buFont typeface="+mj-lt"/>
              <a:buAutoNum type="arabicPeriod"/>
            </a:pPr>
            <a:r>
              <a:rPr lang="nl-NL" altLang="x-none" sz="2000">
                <a:latin typeface="Suisse Neue Trial"/>
              </a:rPr>
              <a:t>Oplossing van het probleem</a:t>
            </a:r>
          </a:p>
          <a:p>
            <a:pPr marL="857250" lvl="1" indent="-457200">
              <a:buFont typeface="+mj-lt"/>
              <a:buAutoNum type="arabicPeriod"/>
            </a:pPr>
            <a:r>
              <a:rPr lang="nl-NL" altLang="x-none" sz="2000">
                <a:latin typeface="Suisse Neue Trial"/>
              </a:rPr>
              <a:t>Call </a:t>
            </a:r>
            <a:r>
              <a:rPr lang="nl-NL" altLang="x-none" sz="2000" err="1">
                <a:latin typeface="Suisse Neue Trial"/>
              </a:rPr>
              <a:t>to</a:t>
            </a:r>
            <a:r>
              <a:rPr lang="nl-NL" altLang="x-none" sz="2000">
                <a:latin typeface="Suisse Neue Trial"/>
              </a:rPr>
              <a:t> action (= de oproep!)</a:t>
            </a:r>
            <a:endParaRPr lang="nl-NL">
              <a:latin typeface="Suisse Neue Trial"/>
            </a:endParaRPr>
          </a:p>
          <a:p>
            <a:endParaRPr lang="nl-NL">
              <a:latin typeface="Suisse Neue Trial"/>
            </a:endParaRPr>
          </a:p>
          <a:p>
            <a:r>
              <a:rPr lang="nl-NL" sz="2000">
                <a:latin typeface="Suisse Neue Trial"/>
              </a:rPr>
              <a:t>Tip: Wat haal je uit je persoonlijke verhaal om impact te maken en te inspireren?</a:t>
            </a:r>
          </a:p>
          <a:p>
            <a:endParaRPr lang="nl-NL">
              <a:latin typeface="Suisse Neue Trial"/>
            </a:endParaRPr>
          </a:p>
          <a:p>
            <a:pPr>
              <a:buFont typeface="Wingdings" charset="2"/>
              <a:buChar char="Ø"/>
            </a:pPr>
            <a:r>
              <a:rPr lang="nl-NL">
                <a:latin typeface="Suisse Neue Trial"/>
              </a:rPr>
              <a:t>10 minuten schrijven (mag in </a:t>
            </a:r>
            <a:r>
              <a:rPr lang="nl-NL" err="1">
                <a:latin typeface="Suisse Neue Trial"/>
              </a:rPr>
              <a:t>bullets</a:t>
            </a:r>
            <a:r>
              <a:rPr lang="nl-NL">
                <a:latin typeface="Suisse Neue Trial"/>
              </a:rPr>
              <a:t>!) / 30 seconden presentatie en feedback geven in groepjes</a:t>
            </a:r>
          </a:p>
          <a:p>
            <a:pPr marL="457200" lvl="1" indent="0">
              <a:buNone/>
            </a:pPr>
            <a:endParaRPr lang="nl-NL" altLang="x-none" sz="2000"/>
          </a:p>
          <a:p>
            <a:endParaRPr lang="nl-NL" altLang="x-none"/>
          </a:p>
          <a:p>
            <a:endParaRPr lang="nl-NL" altLang="x-none"/>
          </a:p>
          <a:p>
            <a:endParaRPr lang="nl-NL" altLang="x-none"/>
          </a:p>
          <a:p>
            <a:endParaRPr lang="nl-NL" altLang="x-none"/>
          </a:p>
        </p:txBody>
      </p:sp>
      <p:sp>
        <p:nvSpPr>
          <p:cNvPr id="71683" name="Date Placeholder 3"/>
          <p:cNvSpPr>
            <a:spLocks noGrp="1"/>
          </p:cNvSpPr>
          <p:nvPr>
            <p:ph type="dt" sz="quarter" idx="4294967295"/>
          </p:nvPr>
        </p:nvSpPr>
        <p:spPr>
          <a:xfrm>
            <a:off x="8534400" y="6324600"/>
            <a:ext cx="19050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535456"/>
                </a:solidFill>
                <a:latin typeface="Palatino" charset="0"/>
                <a:ea typeface="ＭＳ Ｐゴシック" charset="-128"/>
              </a:defRPr>
            </a:lvl1pPr>
            <a:lvl2pPr marL="37931725" indent="-37474525">
              <a:spcBef>
                <a:spcPct val="20000"/>
              </a:spcBef>
              <a:buChar char="–"/>
              <a:defRPr sz="2400">
                <a:solidFill>
                  <a:srgbClr val="535456"/>
                </a:solidFill>
                <a:latin typeface="Palatino" charset="0"/>
                <a:ea typeface="ＭＳ Ｐゴシック" charset="-128"/>
              </a:defRPr>
            </a:lvl2pPr>
            <a:lvl3pPr marL="1143000" indent="-228600">
              <a:spcBef>
                <a:spcPct val="20000"/>
              </a:spcBef>
              <a:buChar char="•"/>
              <a:defRPr sz="2000">
                <a:solidFill>
                  <a:srgbClr val="535456"/>
                </a:solidFill>
                <a:latin typeface="Palatino" charset="0"/>
                <a:ea typeface="ＭＳ Ｐゴシック" charset="-128"/>
              </a:defRPr>
            </a:lvl3pPr>
            <a:lvl4pPr marL="1600200" indent="-228600">
              <a:spcBef>
                <a:spcPct val="20000"/>
              </a:spcBef>
              <a:buChar char="–"/>
              <a:defRPr sz="2000">
                <a:solidFill>
                  <a:srgbClr val="535456"/>
                </a:solidFill>
                <a:latin typeface="Palatino" charset="0"/>
                <a:ea typeface="ＭＳ Ｐゴシック" charset="-128"/>
              </a:defRPr>
            </a:lvl4pPr>
            <a:lvl5pPr marL="2057400" indent="-228600">
              <a:spcBef>
                <a:spcPct val="20000"/>
              </a:spcBef>
              <a:buChar char="»"/>
              <a:defRPr sz="2000">
                <a:solidFill>
                  <a:srgbClr val="535456"/>
                </a:solidFill>
                <a:latin typeface="Palatino" charset="0"/>
                <a:ea typeface="ＭＳ Ｐゴシック" charset="-128"/>
              </a:defRPr>
            </a:lvl5pPr>
            <a:lvl6pPr marL="2514600" indent="-228600" eaLnBrk="0" fontAlgn="base" hangingPunct="0">
              <a:spcBef>
                <a:spcPct val="20000"/>
              </a:spcBef>
              <a:spcAft>
                <a:spcPct val="0"/>
              </a:spcAft>
              <a:buChar char="»"/>
              <a:defRPr sz="2000">
                <a:solidFill>
                  <a:srgbClr val="535456"/>
                </a:solidFill>
                <a:latin typeface="Palatino" charset="0"/>
                <a:ea typeface="ＭＳ Ｐゴシック" charset="-128"/>
              </a:defRPr>
            </a:lvl6pPr>
            <a:lvl7pPr marL="2971800" indent="-228600" eaLnBrk="0" fontAlgn="base" hangingPunct="0">
              <a:spcBef>
                <a:spcPct val="20000"/>
              </a:spcBef>
              <a:spcAft>
                <a:spcPct val="0"/>
              </a:spcAft>
              <a:buChar char="»"/>
              <a:defRPr sz="2000">
                <a:solidFill>
                  <a:srgbClr val="535456"/>
                </a:solidFill>
                <a:latin typeface="Palatino" charset="0"/>
                <a:ea typeface="ＭＳ Ｐゴシック" charset="-128"/>
              </a:defRPr>
            </a:lvl7pPr>
            <a:lvl8pPr marL="3429000" indent="-228600" eaLnBrk="0" fontAlgn="base" hangingPunct="0">
              <a:spcBef>
                <a:spcPct val="20000"/>
              </a:spcBef>
              <a:spcAft>
                <a:spcPct val="0"/>
              </a:spcAft>
              <a:buChar char="»"/>
              <a:defRPr sz="2000">
                <a:solidFill>
                  <a:srgbClr val="535456"/>
                </a:solidFill>
                <a:latin typeface="Palatino" charset="0"/>
                <a:ea typeface="ＭＳ Ｐゴシック" charset="-128"/>
              </a:defRPr>
            </a:lvl8pPr>
            <a:lvl9pPr marL="3886200" indent="-228600" eaLnBrk="0" fontAlgn="base" hangingPunct="0">
              <a:spcBef>
                <a:spcPct val="20000"/>
              </a:spcBef>
              <a:spcAft>
                <a:spcPct val="0"/>
              </a:spcAft>
              <a:buChar char="»"/>
              <a:defRPr sz="2000">
                <a:solidFill>
                  <a:srgbClr val="535456"/>
                </a:solidFill>
                <a:latin typeface="Palatino" charset="0"/>
                <a:ea typeface="ＭＳ Ｐゴシック" charset="-128"/>
              </a:defRPr>
            </a:lvl9pPr>
          </a:lstStyle>
          <a:p>
            <a:pPr>
              <a:spcBef>
                <a:spcPct val="0"/>
              </a:spcBef>
              <a:buFontTx/>
              <a:buNone/>
            </a:pPr>
            <a:fld id="{80A3C39E-80D8-6840-9CC2-7200990EA866}" type="slidenum">
              <a:rPr lang="nl-NL" altLang="x-none" sz="1400">
                <a:latin typeface="Arial" charset="0"/>
              </a:rPr>
              <a:pPr>
                <a:spcBef>
                  <a:spcPct val="0"/>
                </a:spcBef>
                <a:buFontTx/>
                <a:buNone/>
              </a:pPr>
              <a:t>18</a:t>
            </a:fld>
            <a:endParaRPr lang="nl-NL" altLang="x-none" sz="1400">
              <a:solidFill>
                <a:schemeClr val="tx1"/>
              </a:solidFill>
              <a:latin typeface="Arial" charset="0"/>
            </a:endParaRPr>
          </a:p>
        </p:txBody>
      </p:sp>
      <p:sp>
        <p:nvSpPr>
          <p:cNvPr id="7" name="Title 1">
            <a:extLst>
              <a:ext uri="{FF2B5EF4-FFF2-40B4-BE49-F238E27FC236}">
                <a16:creationId xmlns:a16="http://schemas.microsoft.com/office/drawing/2014/main" id="{9F9BAFCD-966E-40AF-B229-E35B849C6E3B}"/>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err="1">
                <a:latin typeface="Suisse Neue Trial"/>
                <a:ea typeface="Rather" charset="0"/>
                <a:cs typeface="Rather" charset="0"/>
              </a:rPr>
              <a:t>Oefenen</a:t>
            </a:r>
            <a:r>
              <a:rPr lang="en-US" sz="4800">
                <a:latin typeface="Suisse Neue Trial"/>
                <a:ea typeface="Rather" charset="0"/>
                <a:cs typeface="Rather" charset="0"/>
              </a:rPr>
              <a:t>: je </a:t>
            </a:r>
            <a:r>
              <a:rPr lang="en-US" sz="4800" err="1">
                <a:latin typeface="Suisse Neue Trial"/>
                <a:ea typeface="Rather" charset="0"/>
                <a:cs typeface="Rather" charset="0"/>
              </a:rPr>
              <a:t>kernboodschap</a:t>
            </a:r>
            <a:r>
              <a:rPr lang="en-US" sz="4800">
                <a:latin typeface="Suisse Neue Trial"/>
                <a:ea typeface="Rather" charset="0"/>
                <a:cs typeface="Rather" charset="0"/>
              </a:rPr>
              <a:t> </a:t>
            </a:r>
            <a:r>
              <a:rPr lang="en-US" sz="4800" err="1">
                <a:latin typeface="Suisse Neue Trial"/>
                <a:ea typeface="Rather" charset="0"/>
                <a:cs typeface="Rather" charset="0"/>
              </a:rPr>
              <a:t>formuleren</a:t>
            </a:r>
            <a:endParaRPr lang="en-US" sz="4800">
              <a:latin typeface="Suisse Neue Trial"/>
              <a:ea typeface="Rather" charset="0"/>
              <a:cs typeface="Rather" charset="0"/>
            </a:endParaRPr>
          </a:p>
        </p:txBody>
      </p:sp>
    </p:spTree>
    <p:extLst>
      <p:ext uri="{BB962C8B-B14F-4D97-AF65-F5344CB8AC3E}">
        <p14:creationId xmlns:p14="http://schemas.microsoft.com/office/powerpoint/2010/main" val="317248753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1. Boodschap</a:t>
            </a:r>
          </a:p>
        </p:txBody>
      </p:sp>
      <p:sp>
        <p:nvSpPr>
          <p:cNvPr id="3" name="Content Placeholder 2"/>
          <p:cNvSpPr>
            <a:spLocks noGrp="1"/>
          </p:cNvSpPr>
          <p:nvPr>
            <p:ph idx="1"/>
          </p:nvPr>
        </p:nvSpPr>
        <p:spPr>
          <a:xfrm>
            <a:off x="475129" y="2055813"/>
            <a:ext cx="10053918" cy="3768351"/>
          </a:xfrm>
        </p:spPr>
        <p:txBody>
          <a:bodyPr vert="horz" lIns="91440" tIns="45720" rIns="91440" bIns="45720" rtlCol="0" anchor="t">
            <a:normAutofit/>
          </a:bodyPr>
          <a:lstStyle/>
          <a:p>
            <a:pPr marL="0" indent="0">
              <a:buNone/>
            </a:pPr>
            <a:endParaRPr lang="en-US">
              <a:latin typeface="Calibri"/>
              <a:cs typeface="Calibri"/>
            </a:endParaRPr>
          </a:p>
          <a:p>
            <a:pPr marL="0" indent="0">
              <a:buNone/>
            </a:pPr>
            <a:endParaRPr lang="en-US">
              <a:latin typeface="Calibri"/>
              <a:cs typeface="Calibri"/>
            </a:endParaRPr>
          </a:p>
          <a:p>
            <a:pPr marL="457200" indent="-457200"/>
            <a:endParaRPr lang="en-US">
              <a:latin typeface="Calibri"/>
              <a:cs typeface="Calibri"/>
            </a:endParaRPr>
          </a:p>
          <a:p>
            <a:pPr marL="457200" indent="-457200"/>
            <a:endParaRPr lang="en-US">
              <a:latin typeface="Calibri"/>
              <a:cs typeface="Calibri"/>
            </a:endParaRPr>
          </a:p>
          <a:p>
            <a:pPr marL="457200" indent="-457200"/>
            <a:endParaRPr lang="en-US">
              <a:latin typeface="suisse neue trial"/>
              <a:cs typeface="Calibri"/>
            </a:endParaRPr>
          </a:p>
        </p:txBody>
      </p:sp>
      <p:sp>
        <p:nvSpPr>
          <p:cNvPr id="5" name="Title 1">
            <a:extLst>
              <a:ext uri="{FF2B5EF4-FFF2-40B4-BE49-F238E27FC236}">
                <a16:creationId xmlns:a16="http://schemas.microsoft.com/office/drawing/2014/main" id="{6DDA81AA-03E1-49C2-98FB-482EB0910E27}"/>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uisse Neue Trial"/>
                <a:ea typeface="Rather" charset="0"/>
                <a:cs typeface="Rather" charset="0"/>
              </a:rPr>
              <a:t>Checklist </a:t>
            </a:r>
            <a:r>
              <a:rPr lang="en-US" err="1">
                <a:latin typeface="Suisse Neue Trial"/>
                <a:ea typeface="Rather" charset="0"/>
                <a:cs typeface="Rather" charset="0"/>
              </a:rPr>
              <a:t>kernbooschap</a:t>
            </a:r>
          </a:p>
        </p:txBody>
      </p:sp>
      <p:pic>
        <p:nvPicPr>
          <p:cNvPr id="6" name="Picture 6">
            <a:extLst>
              <a:ext uri="{FF2B5EF4-FFF2-40B4-BE49-F238E27FC236}">
                <a16:creationId xmlns:a16="http://schemas.microsoft.com/office/drawing/2014/main" id="{66891215-C41D-A8CE-3037-936E360C8181}"/>
              </a:ext>
            </a:extLst>
          </p:cNvPr>
          <p:cNvPicPr>
            <a:picLocks noChangeAspect="1"/>
          </p:cNvPicPr>
          <p:nvPr/>
        </p:nvPicPr>
        <p:blipFill>
          <a:blip r:embed="rId3"/>
          <a:stretch>
            <a:fillRect/>
          </a:stretch>
        </p:blipFill>
        <p:spPr>
          <a:xfrm>
            <a:off x="1239644" y="1621911"/>
            <a:ext cx="6869149" cy="4877984"/>
          </a:xfrm>
          <a:prstGeom prst="rect">
            <a:avLst/>
          </a:prstGeom>
        </p:spPr>
      </p:pic>
    </p:spTree>
    <p:extLst>
      <p:ext uri="{BB962C8B-B14F-4D97-AF65-F5344CB8AC3E}">
        <p14:creationId xmlns:p14="http://schemas.microsoft.com/office/powerpoint/2010/main" val="108193910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8977B7-EE48-7D1A-40A4-A406506D338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jdelijke aanduiding voor inhoud 2">
            <a:extLst>
              <a:ext uri="{FF2B5EF4-FFF2-40B4-BE49-F238E27FC236}">
                <a16:creationId xmlns:a16="http://schemas.microsoft.com/office/drawing/2014/main" id="{2388645D-9F0C-3C75-B1A9-D0B14E2CA858}"/>
              </a:ext>
            </a:extLst>
          </p:cNvPr>
          <p:cNvSpPr txBox="1">
            <a:spLocks/>
          </p:cNvSpPr>
          <p:nvPr/>
        </p:nvSpPr>
        <p:spPr>
          <a:xfrm>
            <a:off x="2259980" y="1899966"/>
            <a:ext cx="9794240"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nl-NL" sz="2400">
                <a:cs typeface="Calibri"/>
              </a:rPr>
              <a:t>10:00 – 10:15   Welkom en introductie</a:t>
            </a:r>
            <a:endParaRPr lang="en-US">
              <a:cs typeface="Calibri" panose="020F0502020204030204"/>
            </a:endParaRPr>
          </a:p>
          <a:p>
            <a:pPr>
              <a:lnSpc>
                <a:spcPct val="120000"/>
              </a:lnSpc>
            </a:pPr>
            <a:r>
              <a:rPr lang="nl-NL" sz="2400">
                <a:cs typeface="Calibri"/>
              </a:rPr>
              <a:t>10:15 – 10:45   Netwerkonderdeel</a:t>
            </a:r>
          </a:p>
          <a:p>
            <a:pPr>
              <a:lnSpc>
                <a:spcPct val="120000"/>
              </a:lnSpc>
            </a:pPr>
            <a:r>
              <a:rPr lang="nl-NL" sz="2400">
                <a:cs typeface="Calibri"/>
              </a:rPr>
              <a:t>10:45</a:t>
            </a:r>
            <a:r>
              <a:rPr lang="nl-NL" sz="2400">
                <a:ea typeface="+mn-lt"/>
                <a:cs typeface="+mn-lt"/>
              </a:rPr>
              <a:t> – 11:30   Workshop 1: Je idee scherp krijgen: Waar zijn fondsen</a:t>
            </a:r>
          </a:p>
          <a:p>
            <a:pPr marL="0" indent="0">
              <a:lnSpc>
                <a:spcPct val="120000"/>
              </a:lnSpc>
              <a:buNone/>
            </a:pPr>
            <a:r>
              <a:rPr lang="nl-NL" sz="2400">
                <a:ea typeface="+mn-lt"/>
                <a:cs typeface="+mn-lt"/>
              </a:rPr>
              <a:t>                                naar op zoek? - Emma van Toorn, </a:t>
            </a:r>
            <a:r>
              <a:rPr lang="nl-NL" sz="2400" err="1">
                <a:ea typeface="+mn-lt"/>
                <a:cs typeface="+mn-lt"/>
              </a:rPr>
              <a:t>Diversion</a:t>
            </a:r>
            <a:endParaRPr lang="nl-NL" sz="2400">
              <a:cs typeface="Calibri"/>
            </a:endParaRPr>
          </a:p>
          <a:p>
            <a:pPr>
              <a:lnSpc>
                <a:spcPct val="120000"/>
              </a:lnSpc>
            </a:pPr>
            <a:r>
              <a:rPr lang="nl-NL" sz="2400">
                <a:cs typeface="Calibri"/>
              </a:rPr>
              <a:t>11:30 – 11:45   Pauze</a:t>
            </a:r>
          </a:p>
          <a:p>
            <a:pPr>
              <a:lnSpc>
                <a:spcPct val="120000"/>
              </a:lnSpc>
            </a:pPr>
            <a:r>
              <a:rPr lang="nl-NL" sz="2400">
                <a:cs typeface="Calibri"/>
              </a:rPr>
              <a:t>11:45 – 12:45   Workshop 2: Je verhaal op papier krijgen + oefenen  -</a:t>
            </a:r>
          </a:p>
          <a:p>
            <a:pPr marL="0" indent="0">
              <a:lnSpc>
                <a:spcPct val="120000"/>
              </a:lnSpc>
              <a:buNone/>
            </a:pPr>
            <a:r>
              <a:rPr lang="nl-NL" sz="2400">
                <a:cs typeface="Calibri"/>
              </a:rPr>
              <a:t>                               Marion </a:t>
            </a:r>
            <a:r>
              <a:rPr lang="nl-NL" sz="2400" err="1">
                <a:cs typeface="Calibri"/>
              </a:rPr>
              <a:t>Etman</a:t>
            </a:r>
            <a:r>
              <a:rPr lang="nl-NL" sz="2400">
                <a:cs typeface="Calibri"/>
              </a:rPr>
              <a:t>, </a:t>
            </a:r>
            <a:r>
              <a:rPr lang="nl-NL" sz="2400" err="1">
                <a:cs typeface="Calibri"/>
              </a:rPr>
              <a:t>Tawa</a:t>
            </a:r>
            <a:r>
              <a:rPr lang="nl-NL" sz="2400">
                <a:cs typeface="Calibri"/>
              </a:rPr>
              <a:t> </a:t>
            </a:r>
            <a:r>
              <a:rPr lang="nl-NL" sz="2400" err="1">
                <a:cs typeface="Calibri"/>
              </a:rPr>
              <a:t>Tawa</a:t>
            </a:r>
            <a:endParaRPr lang="nl-NL" sz="2400">
              <a:cs typeface="Calibri" panose="020F0502020204030204"/>
            </a:endParaRPr>
          </a:p>
          <a:p>
            <a:pPr>
              <a:lnSpc>
                <a:spcPct val="120000"/>
              </a:lnSpc>
            </a:pPr>
            <a:r>
              <a:rPr lang="nl-NL" sz="2400">
                <a:cs typeface="Calibri" panose="020F0502020204030204"/>
              </a:rPr>
              <a:t>12:45 – 13:00   Afsluiting </a:t>
            </a:r>
          </a:p>
          <a:p>
            <a:pPr>
              <a:lnSpc>
                <a:spcPct val="120000"/>
              </a:lnSpc>
            </a:pPr>
            <a:r>
              <a:rPr lang="nl-NL" sz="2400">
                <a:cs typeface="Calibri" panose="020F0502020204030204"/>
              </a:rPr>
              <a:t>13:00 – 14:00   Lunch </a:t>
            </a:r>
          </a:p>
          <a:p>
            <a:endParaRPr lang="nl-NL" sz="2400">
              <a:cs typeface="Calibri" panose="020F0502020204030204"/>
            </a:endParaRPr>
          </a:p>
        </p:txBody>
      </p:sp>
      <p:sp>
        <p:nvSpPr>
          <p:cNvPr id="15" name="Titel 1">
            <a:extLst>
              <a:ext uri="{FF2B5EF4-FFF2-40B4-BE49-F238E27FC236}">
                <a16:creationId xmlns:a16="http://schemas.microsoft.com/office/drawing/2014/main" id="{4F0C406D-6654-9B6D-5D3E-7D14444585E5}"/>
              </a:ext>
            </a:extLst>
          </p:cNvPr>
          <p:cNvSpPr>
            <a:spLocks noGrp="1"/>
          </p:cNvSpPr>
          <p:nvPr>
            <p:ph type="title"/>
          </p:nvPr>
        </p:nvSpPr>
        <p:spPr>
          <a:xfrm>
            <a:off x="2259980" y="383710"/>
            <a:ext cx="10515600" cy="1325563"/>
          </a:xfrm>
        </p:spPr>
        <p:txBody>
          <a:bodyPr/>
          <a:lstStyle/>
          <a:p>
            <a:r>
              <a:rPr lang="nl-NL">
                <a:cs typeface="Calibri Light"/>
              </a:rPr>
              <a:t>Het programma</a:t>
            </a:r>
            <a:endParaRPr lang="nl-NL"/>
          </a:p>
        </p:txBody>
      </p:sp>
      <p:pic>
        <p:nvPicPr>
          <p:cNvPr id="17" name="Tijdelijke aanduiding voor inhoud 2" descr="Afbeelding met tekst&#10;&#10;Automatisch gegenereerde beschrijving">
            <a:extLst>
              <a:ext uri="{FF2B5EF4-FFF2-40B4-BE49-F238E27FC236}">
                <a16:creationId xmlns:a16="http://schemas.microsoft.com/office/drawing/2014/main" id="{B5EDC4C7-5C70-0C41-A5C5-E4A88A1F0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spTree>
    <p:extLst>
      <p:ext uri="{BB962C8B-B14F-4D97-AF65-F5344CB8AC3E}">
        <p14:creationId xmlns:p14="http://schemas.microsoft.com/office/powerpoint/2010/main" val="161162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300318" y="1822450"/>
            <a:ext cx="10515600" cy="4351338"/>
          </a:xfrm>
        </p:spPr>
        <p:txBody>
          <a:bodyPr vert="horz" lIns="91440" tIns="45720" rIns="91440" bIns="45720" rtlCol="0" anchor="t">
            <a:normAutofit/>
          </a:bodyPr>
          <a:lstStyle/>
          <a:p>
            <a:pPr marL="0" indent="0">
              <a:buNone/>
            </a:pPr>
            <a:r>
              <a:rPr lang="nl-NL">
                <a:latin typeface="Suisse Neue Trial"/>
              </a:rPr>
              <a:t>Handig? JA!</a:t>
            </a:r>
          </a:p>
          <a:p>
            <a:pPr marL="0" indent="0">
              <a:buNone/>
            </a:pPr>
            <a:r>
              <a:rPr lang="nl-NL">
                <a:latin typeface="Suisse Neue Trial"/>
              </a:rPr>
              <a:t>Dus: van verhaal -&gt; boodschap -&gt; middelen</a:t>
            </a:r>
          </a:p>
          <a:p>
            <a:pPr lvl="1">
              <a:buFontTx/>
              <a:buChar char="-"/>
            </a:pPr>
            <a:r>
              <a:rPr lang="nl-NL">
                <a:latin typeface="Suisse Neue Trial"/>
              </a:rPr>
              <a:t>Site</a:t>
            </a:r>
          </a:p>
          <a:p>
            <a:pPr lvl="1">
              <a:buFontTx/>
              <a:buChar char="-"/>
            </a:pPr>
            <a:r>
              <a:rPr lang="nl-NL">
                <a:latin typeface="Suisse Neue Trial"/>
              </a:rPr>
              <a:t>Nieuwsbrief</a:t>
            </a:r>
          </a:p>
          <a:p>
            <a:pPr lvl="1">
              <a:buFontTx/>
              <a:buChar char="-"/>
            </a:pPr>
            <a:r>
              <a:rPr lang="nl-NL" err="1">
                <a:latin typeface="Suisse Neue Trial"/>
              </a:rPr>
              <a:t>Social</a:t>
            </a:r>
            <a:r>
              <a:rPr lang="nl-NL">
                <a:latin typeface="Suisse Neue Trial"/>
              </a:rPr>
              <a:t> media</a:t>
            </a:r>
          </a:p>
          <a:p>
            <a:pPr lvl="1">
              <a:buFontTx/>
              <a:buChar char="-"/>
            </a:pPr>
            <a:r>
              <a:rPr lang="nl-NL">
                <a:latin typeface="Suisse Neue Trial"/>
              </a:rPr>
              <a:t>Mail</a:t>
            </a:r>
          </a:p>
          <a:p>
            <a:pPr lvl="1">
              <a:buFontTx/>
              <a:buChar char="-"/>
            </a:pPr>
            <a:r>
              <a:rPr lang="nl-NL">
                <a:latin typeface="Suisse Neue Trial"/>
              </a:rPr>
              <a:t>Contact journalisten</a:t>
            </a:r>
          </a:p>
          <a:p>
            <a:pPr lvl="1">
              <a:buFontTx/>
              <a:buChar char="-"/>
            </a:pPr>
            <a:r>
              <a:rPr lang="nl-NL">
                <a:latin typeface="Suisse Neue Trial"/>
              </a:rPr>
              <a:t>Projectplan/ financieringsaanvraag</a:t>
            </a:r>
          </a:p>
          <a:p>
            <a:pPr marL="457200" lvl="1" indent="0">
              <a:buNone/>
            </a:pPr>
            <a:endParaRPr lang="nl-NL">
              <a:latin typeface="Suisse Neue Trial"/>
            </a:endParaRPr>
          </a:p>
          <a:p>
            <a:pPr marL="457200" lvl="1" indent="0">
              <a:buNone/>
            </a:pPr>
            <a:r>
              <a:rPr lang="nl-NL">
                <a:latin typeface="Suisse Neue Trial"/>
              </a:rPr>
              <a:t>EN: De kracht van de boodschap zit in de… </a:t>
            </a:r>
            <a:r>
              <a:rPr lang="nl-NL" u="sng">
                <a:latin typeface="Suisse Neue Trial"/>
              </a:rPr>
              <a:t>herhaling!</a:t>
            </a:r>
            <a:endParaRPr lang="nl-NL">
              <a:latin typeface="Suisse Neue Trial"/>
            </a:endParaRPr>
          </a:p>
          <a:p>
            <a:pPr lvl="1">
              <a:buFontTx/>
              <a:buChar char="-"/>
            </a:pPr>
            <a:endParaRPr lang="nl-NL">
              <a:latin typeface="Suisse Neue Trial"/>
            </a:endParaRPr>
          </a:p>
          <a:p>
            <a:pPr lvl="1"/>
            <a:endParaRPr lang="nl-NL" altLang="x-none" sz="2000"/>
          </a:p>
          <a:p>
            <a:endParaRPr lang="nl-NL" altLang="x-none"/>
          </a:p>
          <a:p>
            <a:endParaRPr lang="nl-NL" altLang="x-none"/>
          </a:p>
          <a:p>
            <a:endParaRPr lang="nl-NL" altLang="x-none"/>
          </a:p>
          <a:p>
            <a:endParaRPr lang="nl-NL" altLang="x-none"/>
          </a:p>
        </p:txBody>
      </p:sp>
      <p:sp>
        <p:nvSpPr>
          <p:cNvPr id="7" name="Title 1">
            <a:extLst>
              <a:ext uri="{FF2B5EF4-FFF2-40B4-BE49-F238E27FC236}">
                <a16:creationId xmlns:a16="http://schemas.microsoft.com/office/drawing/2014/main" id="{9F9BAFCD-966E-40AF-B229-E35B849C6E3B}"/>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err="1">
                <a:latin typeface="Rather"/>
                <a:ea typeface="Rather" charset="0"/>
                <a:cs typeface="Rather" charset="0"/>
              </a:rPr>
              <a:t>Samenvatting</a:t>
            </a:r>
            <a:r>
              <a:rPr lang="en-US" sz="4800">
                <a:latin typeface="Rather"/>
                <a:ea typeface="Rather" charset="0"/>
                <a:cs typeface="Rather" charset="0"/>
              </a:rPr>
              <a:t>: </a:t>
            </a:r>
            <a:r>
              <a:rPr lang="en-US" sz="4800" err="1">
                <a:latin typeface="Rather"/>
                <a:ea typeface="Rather" charset="0"/>
                <a:cs typeface="Rather" charset="0"/>
              </a:rPr>
              <a:t>Kernboodschap</a:t>
            </a:r>
          </a:p>
        </p:txBody>
      </p:sp>
    </p:spTree>
    <p:extLst>
      <p:ext uri="{BB962C8B-B14F-4D97-AF65-F5344CB8AC3E}">
        <p14:creationId xmlns:p14="http://schemas.microsoft.com/office/powerpoint/2010/main" val="311075185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300318" y="1822450"/>
            <a:ext cx="10515600" cy="4351338"/>
          </a:xfrm>
        </p:spPr>
        <p:txBody>
          <a:bodyPr vert="horz" lIns="91440" tIns="45720" rIns="91440" bIns="45720" rtlCol="0" anchor="t">
            <a:normAutofit fontScale="92500" lnSpcReduction="10000"/>
          </a:bodyPr>
          <a:lstStyle/>
          <a:p>
            <a:pPr marL="0" indent="0">
              <a:buNone/>
            </a:pPr>
            <a:r>
              <a:rPr lang="nl-NL">
                <a:latin typeface="Suisse Neue Trial"/>
              </a:rPr>
              <a:t>Is je kernboodschap duidelijk? </a:t>
            </a:r>
          </a:p>
          <a:p>
            <a:pPr marL="0" indent="0">
              <a:buNone/>
            </a:pPr>
            <a:endParaRPr lang="nl-NL">
              <a:latin typeface="Suisse Neue Trial"/>
            </a:endParaRPr>
          </a:p>
          <a:p>
            <a:pPr marL="0" indent="0">
              <a:buNone/>
            </a:pPr>
            <a:r>
              <a:rPr lang="nl-NL">
                <a:latin typeface="Suisse Neue Trial"/>
              </a:rPr>
              <a:t>Dan kun je die in elke gewenste vorm gieten. </a:t>
            </a:r>
          </a:p>
          <a:p>
            <a:pPr marL="0" indent="0">
              <a:buNone/>
            </a:pPr>
            <a:r>
              <a:rPr lang="nl-NL">
                <a:latin typeface="Suisse Neue Trial"/>
              </a:rPr>
              <a:t>Kort en bondig geformuleerd of juist wat uitgebreider. </a:t>
            </a:r>
          </a:p>
          <a:p>
            <a:pPr marL="0" indent="0">
              <a:buNone/>
            </a:pPr>
            <a:r>
              <a:rPr lang="nl-NL">
                <a:latin typeface="Suisse Neue Trial"/>
              </a:rPr>
              <a:t>Ook meerdere kernboodschappen zijn mogelijk. Bijvoorbeeld specifiek voor een bepaalde doelgroep of een bepaald project.</a:t>
            </a:r>
          </a:p>
          <a:p>
            <a:pPr marL="0" indent="0">
              <a:buNone/>
            </a:pPr>
            <a:endParaRPr lang="nl-NL">
              <a:latin typeface="Suisse Neue Trial"/>
            </a:endParaRPr>
          </a:p>
          <a:p>
            <a:pPr marL="0" indent="0">
              <a:buNone/>
            </a:pPr>
            <a:r>
              <a:rPr lang="nl-NL" b="1" i="1">
                <a:latin typeface="Suisse Neue Trial"/>
              </a:rPr>
              <a:t>Een kernboodschap werkt overtuigender als je vervolgens vertelt wat jullie allemaal bereikt hebben. Wat nóg meer inspireert zijn voorbeelden van welke impact het project op het leven van de doelgroep heeft.</a:t>
            </a:r>
          </a:p>
          <a:p>
            <a:pPr marL="0" indent="0">
              <a:buNone/>
            </a:pPr>
            <a:endParaRPr lang="nl-NL">
              <a:latin typeface="Suisse Neue Trial"/>
            </a:endParaRPr>
          </a:p>
          <a:p>
            <a:pPr marL="0" indent="0">
              <a:buNone/>
            </a:pPr>
            <a:endParaRPr lang="nl-NL" altLang="x-none"/>
          </a:p>
          <a:p>
            <a:endParaRPr lang="nl-NL" altLang="x-none"/>
          </a:p>
          <a:p>
            <a:endParaRPr lang="nl-NL" altLang="x-none"/>
          </a:p>
        </p:txBody>
      </p:sp>
      <p:sp>
        <p:nvSpPr>
          <p:cNvPr id="7" name="Title 1">
            <a:extLst>
              <a:ext uri="{FF2B5EF4-FFF2-40B4-BE49-F238E27FC236}">
                <a16:creationId xmlns:a16="http://schemas.microsoft.com/office/drawing/2014/main" id="{9F9BAFCD-966E-40AF-B229-E35B849C6E3B}"/>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err="1">
                <a:latin typeface="Rather"/>
                <a:ea typeface="Rather" charset="0"/>
                <a:cs typeface="Rather" charset="0"/>
              </a:rPr>
              <a:t>Samenvatting</a:t>
            </a:r>
            <a:r>
              <a:rPr lang="en-US" sz="4800">
                <a:latin typeface="Rather"/>
                <a:ea typeface="Rather" charset="0"/>
                <a:cs typeface="Rather" charset="0"/>
              </a:rPr>
              <a:t>: </a:t>
            </a:r>
            <a:r>
              <a:rPr lang="en-US" sz="4800" err="1">
                <a:latin typeface="Rather"/>
                <a:ea typeface="Rather" charset="0"/>
                <a:cs typeface="Rather" charset="0"/>
              </a:rPr>
              <a:t>Kernboodschap</a:t>
            </a:r>
          </a:p>
        </p:txBody>
      </p:sp>
    </p:spTree>
    <p:extLst>
      <p:ext uri="{BB962C8B-B14F-4D97-AF65-F5344CB8AC3E}">
        <p14:creationId xmlns:p14="http://schemas.microsoft.com/office/powerpoint/2010/main" val="332884500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1. Boodschap</a:t>
            </a:r>
          </a:p>
        </p:txBody>
      </p:sp>
      <p:sp>
        <p:nvSpPr>
          <p:cNvPr id="3" name="Content Placeholder 2"/>
          <p:cNvSpPr>
            <a:spLocks noGrp="1"/>
          </p:cNvSpPr>
          <p:nvPr>
            <p:ph idx="1"/>
          </p:nvPr>
        </p:nvSpPr>
        <p:spPr>
          <a:xfrm>
            <a:off x="475129" y="2055813"/>
            <a:ext cx="10053918" cy="3768351"/>
          </a:xfrm>
        </p:spPr>
        <p:txBody>
          <a:bodyPr vert="horz" lIns="91440" tIns="45720" rIns="91440" bIns="45720" rtlCol="0" anchor="t">
            <a:normAutofit fontScale="92500" lnSpcReduction="10000"/>
          </a:bodyPr>
          <a:lstStyle/>
          <a:p>
            <a:pPr marL="457200" indent="-457200"/>
            <a:r>
              <a:rPr lang="en-US">
                <a:latin typeface="suisse neue trial"/>
                <a:cs typeface="Calibri"/>
              </a:rPr>
              <a:t>Financiers </a:t>
            </a:r>
            <a:r>
              <a:rPr lang="en-US" err="1">
                <a:latin typeface="suisse neue trial"/>
                <a:cs typeface="Calibri"/>
              </a:rPr>
              <a:t>hebben</a:t>
            </a:r>
            <a:r>
              <a:rPr lang="en-US">
                <a:latin typeface="suisse neue trial"/>
                <a:cs typeface="Calibri"/>
              </a:rPr>
              <a:t> eigen </a:t>
            </a:r>
            <a:r>
              <a:rPr lang="en-US" err="1">
                <a:latin typeface="suisse neue trial"/>
                <a:cs typeface="Calibri"/>
              </a:rPr>
              <a:t>speerpunten</a:t>
            </a:r>
            <a:r>
              <a:rPr lang="en-US">
                <a:latin typeface="suisse neue trial"/>
                <a:cs typeface="Calibri"/>
              </a:rPr>
              <a:t> (= </a:t>
            </a:r>
            <a:r>
              <a:rPr lang="en-US" err="1">
                <a:latin typeface="suisse neue trial"/>
                <a:cs typeface="Calibri"/>
              </a:rPr>
              <a:t>thema's</a:t>
            </a:r>
            <a:r>
              <a:rPr lang="en-US">
                <a:latin typeface="suisse neue trial"/>
                <a:cs typeface="Calibri"/>
              </a:rPr>
              <a:t> </a:t>
            </a:r>
            <a:r>
              <a:rPr lang="en-US" err="1">
                <a:latin typeface="suisse neue trial"/>
                <a:cs typeface="Calibri"/>
              </a:rPr>
              <a:t>waar</a:t>
            </a:r>
            <a:r>
              <a:rPr lang="en-US">
                <a:latin typeface="suisse neue trial"/>
                <a:cs typeface="Calibri"/>
              </a:rPr>
              <a:t> ze </a:t>
            </a:r>
            <a:r>
              <a:rPr lang="en-US" err="1">
                <a:latin typeface="suisse neue trial"/>
                <a:cs typeface="Calibri"/>
              </a:rPr>
              <a:t>zich</a:t>
            </a:r>
            <a:r>
              <a:rPr lang="en-US">
                <a:latin typeface="suisse neue trial"/>
                <a:cs typeface="Calibri"/>
              </a:rPr>
              <a:t> </a:t>
            </a:r>
            <a:r>
              <a:rPr lang="en-US" err="1">
                <a:latin typeface="suisse neue trial"/>
                <a:cs typeface="Calibri"/>
              </a:rPr>
              <a:t>voornamelijk</a:t>
            </a:r>
            <a:r>
              <a:rPr lang="en-US">
                <a:latin typeface="suisse neue trial"/>
                <a:cs typeface="Calibri"/>
              </a:rPr>
              <a:t> op </a:t>
            </a:r>
            <a:r>
              <a:rPr lang="en-US" err="1">
                <a:latin typeface="suisse neue trial"/>
                <a:cs typeface="Calibri"/>
              </a:rPr>
              <a:t>richten</a:t>
            </a:r>
            <a:r>
              <a:rPr lang="en-US">
                <a:latin typeface="suisse neue trial"/>
                <a:cs typeface="Calibri"/>
              </a:rPr>
              <a:t>)</a:t>
            </a:r>
          </a:p>
          <a:p>
            <a:pPr marL="457200" indent="-457200"/>
            <a:r>
              <a:rPr lang="en-US">
                <a:latin typeface="suisse neue trial"/>
                <a:cs typeface="Calibri"/>
              </a:rPr>
              <a:t>Achter </a:t>
            </a:r>
            <a:r>
              <a:rPr lang="en-US" err="1">
                <a:latin typeface="suisse neue trial"/>
                <a:cs typeface="Calibri"/>
              </a:rPr>
              <a:t>speerpunten</a:t>
            </a:r>
            <a:r>
              <a:rPr lang="en-US">
                <a:latin typeface="suisse neue trial"/>
                <a:cs typeface="Calibri"/>
              </a:rPr>
              <a:t> </a:t>
            </a:r>
            <a:r>
              <a:rPr lang="en-US" err="1">
                <a:latin typeface="suisse neue trial"/>
                <a:cs typeface="Calibri"/>
              </a:rPr>
              <a:t>ligt</a:t>
            </a:r>
            <a:r>
              <a:rPr lang="en-US">
                <a:latin typeface="suisse neue trial"/>
                <a:cs typeface="Calibri"/>
              </a:rPr>
              <a:t> </a:t>
            </a:r>
            <a:r>
              <a:rPr lang="en-US" err="1">
                <a:latin typeface="suisse neue trial"/>
                <a:cs typeface="Calibri"/>
              </a:rPr>
              <a:t>doorgaans</a:t>
            </a:r>
            <a:r>
              <a:rPr lang="en-US">
                <a:latin typeface="suisse neue trial"/>
                <a:cs typeface="Calibri"/>
              </a:rPr>
              <a:t> </a:t>
            </a:r>
            <a:r>
              <a:rPr lang="en-US" err="1">
                <a:latin typeface="suisse neue trial"/>
                <a:cs typeface="Calibri"/>
              </a:rPr>
              <a:t>beleid</a:t>
            </a:r>
            <a:r>
              <a:rPr lang="en-US">
                <a:latin typeface="suisse neue trial"/>
                <a:cs typeface="Calibri"/>
              </a:rPr>
              <a:t> </a:t>
            </a:r>
            <a:r>
              <a:rPr lang="en-US" err="1">
                <a:latin typeface="suisse neue trial"/>
                <a:cs typeface="Calibri"/>
              </a:rPr>
              <a:t>waarvan</a:t>
            </a:r>
            <a:r>
              <a:rPr lang="en-US">
                <a:latin typeface="suisse neue trial"/>
                <a:cs typeface="Calibri"/>
              </a:rPr>
              <a:t> </a:t>
            </a:r>
            <a:r>
              <a:rPr lang="en-US" err="1">
                <a:latin typeface="suisse neue trial"/>
                <a:cs typeface="Calibri"/>
              </a:rPr>
              <a:t>niet</a:t>
            </a:r>
            <a:r>
              <a:rPr lang="en-US">
                <a:latin typeface="suisse neue trial"/>
                <a:cs typeface="Calibri"/>
              </a:rPr>
              <a:t> van </a:t>
            </a:r>
            <a:r>
              <a:rPr lang="en-US" err="1">
                <a:latin typeface="suisse neue trial"/>
                <a:cs typeface="Calibri"/>
              </a:rPr>
              <a:t>afgeweken</a:t>
            </a:r>
            <a:r>
              <a:rPr lang="en-US">
                <a:latin typeface="suisse neue trial"/>
                <a:cs typeface="Calibri"/>
              </a:rPr>
              <a:t> </a:t>
            </a:r>
            <a:r>
              <a:rPr lang="en-US" err="1">
                <a:latin typeface="suisse neue trial"/>
                <a:cs typeface="Calibri"/>
              </a:rPr>
              <a:t>kan</a:t>
            </a:r>
            <a:r>
              <a:rPr lang="en-US">
                <a:latin typeface="suisse neue trial"/>
                <a:cs typeface="Calibri"/>
              </a:rPr>
              <a:t> </a:t>
            </a:r>
            <a:r>
              <a:rPr lang="en-US" err="1">
                <a:latin typeface="suisse neue trial"/>
                <a:cs typeface="Calibri"/>
              </a:rPr>
              <a:t>worden</a:t>
            </a:r>
            <a:endParaRPr lang="en-US">
              <a:latin typeface="suisse neue trial"/>
              <a:cs typeface="Calibri"/>
            </a:endParaRPr>
          </a:p>
          <a:p>
            <a:pPr marL="457200" indent="-457200"/>
            <a:r>
              <a:rPr lang="en-US" err="1">
                <a:ea typeface="+mn-lt"/>
                <a:cs typeface="+mn-lt"/>
              </a:rPr>
              <a:t>Zoek</a:t>
            </a:r>
            <a:r>
              <a:rPr lang="en-US">
                <a:ea typeface="+mn-lt"/>
                <a:cs typeface="+mn-lt"/>
              </a:rPr>
              <a:t> </a:t>
            </a:r>
            <a:r>
              <a:rPr lang="en-US" err="1">
                <a:ea typeface="+mn-lt"/>
                <a:cs typeface="+mn-lt"/>
              </a:rPr>
              <a:t>aansluiting</a:t>
            </a:r>
            <a:r>
              <a:rPr lang="en-US">
                <a:ea typeface="+mn-lt"/>
                <a:cs typeface="+mn-lt"/>
              </a:rPr>
              <a:t> </a:t>
            </a:r>
            <a:r>
              <a:rPr lang="en-US" err="1">
                <a:ea typeface="+mn-lt"/>
                <a:cs typeface="+mn-lt"/>
              </a:rPr>
              <a:t>tussen</a:t>
            </a:r>
            <a:r>
              <a:rPr lang="en-US">
                <a:ea typeface="+mn-lt"/>
                <a:cs typeface="+mn-lt"/>
              </a:rPr>
              <a:t> </a:t>
            </a:r>
            <a:r>
              <a:rPr lang="en-US" err="1">
                <a:ea typeface="+mn-lt"/>
                <a:cs typeface="+mn-lt"/>
              </a:rPr>
              <a:t>jullie</a:t>
            </a:r>
            <a:r>
              <a:rPr lang="en-US">
                <a:ea typeface="+mn-lt"/>
                <a:cs typeface="+mn-lt"/>
              </a:rPr>
              <a:t> </a:t>
            </a:r>
            <a:r>
              <a:rPr lang="en-US" err="1">
                <a:ea typeface="+mn-lt"/>
                <a:cs typeface="+mn-lt"/>
              </a:rPr>
              <a:t>kernboodschap</a:t>
            </a:r>
            <a:r>
              <a:rPr lang="en-US">
                <a:ea typeface="+mn-lt"/>
                <a:cs typeface="+mn-lt"/>
              </a:rPr>
              <a:t> </a:t>
            </a:r>
            <a:r>
              <a:rPr lang="en-US" err="1">
                <a:ea typeface="+mn-lt"/>
                <a:cs typeface="+mn-lt"/>
              </a:rPr>
              <a:t>en</a:t>
            </a:r>
            <a:r>
              <a:rPr lang="en-US">
                <a:ea typeface="+mn-lt"/>
                <a:cs typeface="+mn-lt"/>
              </a:rPr>
              <a:t> de </a:t>
            </a:r>
            <a:r>
              <a:rPr lang="en-US" err="1">
                <a:ea typeface="+mn-lt"/>
                <a:cs typeface="+mn-lt"/>
              </a:rPr>
              <a:t>pijlers</a:t>
            </a:r>
            <a:r>
              <a:rPr lang="en-US">
                <a:ea typeface="+mn-lt"/>
                <a:cs typeface="+mn-lt"/>
              </a:rPr>
              <a:t> van de financier/ </a:t>
            </a:r>
            <a:r>
              <a:rPr lang="en-US" err="1">
                <a:ea typeface="+mn-lt"/>
                <a:cs typeface="+mn-lt"/>
              </a:rPr>
              <a:t>doelen</a:t>
            </a:r>
            <a:r>
              <a:rPr lang="en-US">
                <a:ea typeface="+mn-lt"/>
                <a:cs typeface="+mn-lt"/>
              </a:rPr>
              <a:t> van de </a:t>
            </a:r>
            <a:r>
              <a:rPr lang="en-US" err="1">
                <a:ea typeface="+mn-lt"/>
                <a:cs typeface="+mn-lt"/>
              </a:rPr>
              <a:t>specifieke</a:t>
            </a:r>
            <a:r>
              <a:rPr lang="en-US">
                <a:ea typeface="+mn-lt"/>
                <a:cs typeface="+mn-lt"/>
              </a:rPr>
              <a:t> </a:t>
            </a:r>
            <a:r>
              <a:rPr lang="en-US" err="1">
                <a:ea typeface="+mn-lt"/>
                <a:cs typeface="+mn-lt"/>
              </a:rPr>
              <a:t>oproep</a:t>
            </a:r>
            <a:r>
              <a:rPr lang="en-US">
                <a:ea typeface="+mn-lt"/>
                <a:cs typeface="+mn-lt"/>
              </a:rPr>
              <a:t> </a:t>
            </a:r>
            <a:endParaRPr lang="en-US">
              <a:latin typeface="Calibri"/>
              <a:ea typeface="+mn-lt"/>
              <a:cs typeface="+mn-lt"/>
            </a:endParaRPr>
          </a:p>
          <a:p>
            <a:pPr marL="457200" indent="-457200"/>
            <a:r>
              <a:rPr lang="en-US">
                <a:ea typeface="+mn-lt"/>
                <a:cs typeface="+mn-lt"/>
              </a:rPr>
              <a:t>Bij </a:t>
            </a:r>
            <a:r>
              <a:rPr lang="en-US" err="1">
                <a:ea typeface="+mn-lt"/>
                <a:cs typeface="+mn-lt"/>
              </a:rPr>
              <a:t>twijfel</a:t>
            </a:r>
            <a:r>
              <a:rPr lang="en-US">
                <a:ea typeface="+mn-lt"/>
                <a:cs typeface="+mn-lt"/>
              </a:rPr>
              <a:t>: bel met de </a:t>
            </a:r>
            <a:r>
              <a:rPr lang="en-US" err="1">
                <a:ea typeface="+mn-lt"/>
                <a:cs typeface="+mn-lt"/>
              </a:rPr>
              <a:t>contactpersoon</a:t>
            </a:r>
            <a:r>
              <a:rPr lang="en-US">
                <a:ea typeface="+mn-lt"/>
                <a:cs typeface="+mn-lt"/>
              </a:rPr>
              <a:t> van het fonds/ de financier</a:t>
            </a:r>
            <a:endParaRPr lang="en-US">
              <a:latin typeface="suisse neue trial"/>
              <a:ea typeface="+mn-lt"/>
              <a:cs typeface="+mn-lt"/>
            </a:endParaRPr>
          </a:p>
          <a:p>
            <a:pPr marL="457200" indent="-457200"/>
            <a:r>
              <a:rPr lang="en-US" err="1">
                <a:ea typeface="+mn-lt"/>
                <a:cs typeface="+mn-lt"/>
              </a:rPr>
              <a:t>Hanteer</a:t>
            </a:r>
            <a:r>
              <a:rPr lang="en-US">
                <a:ea typeface="+mn-lt"/>
                <a:cs typeface="+mn-lt"/>
              </a:rPr>
              <a:t> de </a:t>
            </a:r>
            <a:r>
              <a:rPr lang="en-US" err="1">
                <a:ea typeface="+mn-lt"/>
                <a:cs typeface="+mn-lt"/>
              </a:rPr>
              <a:t>principes</a:t>
            </a:r>
            <a:r>
              <a:rPr lang="en-US">
                <a:ea typeface="+mn-lt"/>
                <a:cs typeface="+mn-lt"/>
              </a:rPr>
              <a:t> van de </a:t>
            </a:r>
            <a:r>
              <a:rPr lang="en-US" err="1">
                <a:ea typeface="+mn-lt"/>
                <a:cs typeface="+mn-lt"/>
              </a:rPr>
              <a:t>kernboodschap</a:t>
            </a:r>
            <a:r>
              <a:rPr lang="en-US">
                <a:ea typeface="+mn-lt"/>
                <a:cs typeface="+mn-lt"/>
              </a:rPr>
              <a:t> </a:t>
            </a:r>
            <a:r>
              <a:rPr lang="en-US" err="1">
                <a:ea typeface="+mn-lt"/>
                <a:cs typeface="+mn-lt"/>
              </a:rPr>
              <a:t>ook</a:t>
            </a:r>
            <a:r>
              <a:rPr lang="en-US">
                <a:ea typeface="+mn-lt"/>
                <a:cs typeface="+mn-lt"/>
              </a:rPr>
              <a:t> in je </a:t>
            </a:r>
            <a:r>
              <a:rPr lang="en-US" err="1">
                <a:ea typeface="+mn-lt"/>
                <a:cs typeface="+mn-lt"/>
              </a:rPr>
              <a:t>projectplan</a:t>
            </a:r>
            <a:r>
              <a:rPr lang="en-US">
                <a:ea typeface="+mn-lt"/>
                <a:cs typeface="+mn-lt"/>
              </a:rPr>
              <a:t>/ </a:t>
            </a:r>
            <a:r>
              <a:rPr lang="en-US" err="1">
                <a:ea typeface="+mn-lt"/>
                <a:cs typeface="+mn-lt"/>
              </a:rPr>
              <a:t>formulering</a:t>
            </a:r>
            <a:r>
              <a:rPr lang="en-US">
                <a:ea typeface="+mn-lt"/>
                <a:cs typeface="+mn-lt"/>
              </a:rPr>
              <a:t> van de </a:t>
            </a:r>
            <a:r>
              <a:rPr lang="en-US" err="1">
                <a:ea typeface="+mn-lt"/>
                <a:cs typeface="+mn-lt"/>
              </a:rPr>
              <a:t>antwoorden</a:t>
            </a:r>
            <a:r>
              <a:rPr lang="en-US">
                <a:ea typeface="+mn-lt"/>
                <a:cs typeface="+mn-lt"/>
              </a:rPr>
              <a:t> </a:t>
            </a:r>
            <a:r>
              <a:rPr lang="en-US" err="1">
                <a:ea typeface="+mn-lt"/>
                <a:cs typeface="+mn-lt"/>
              </a:rPr>
              <a:t>voor</a:t>
            </a:r>
            <a:r>
              <a:rPr lang="en-US">
                <a:ea typeface="+mn-lt"/>
                <a:cs typeface="+mn-lt"/>
              </a:rPr>
              <a:t> </a:t>
            </a:r>
            <a:r>
              <a:rPr lang="en-US" err="1">
                <a:ea typeface="+mn-lt"/>
                <a:cs typeface="+mn-lt"/>
              </a:rPr>
              <a:t>een</a:t>
            </a:r>
            <a:r>
              <a:rPr lang="en-US">
                <a:ea typeface="+mn-lt"/>
                <a:cs typeface="+mn-lt"/>
              </a:rPr>
              <a:t> </a:t>
            </a:r>
            <a:r>
              <a:rPr lang="en-US" err="1">
                <a:ea typeface="+mn-lt"/>
                <a:cs typeface="+mn-lt"/>
              </a:rPr>
              <a:t>aanvraag</a:t>
            </a:r>
            <a:endParaRPr lang="en-US">
              <a:latin typeface="suisse neue trial"/>
              <a:cs typeface="Calibri"/>
            </a:endParaRPr>
          </a:p>
          <a:p>
            <a:pPr marL="0" indent="0">
              <a:buNone/>
            </a:pPr>
            <a:endParaRPr lang="en-US">
              <a:latin typeface="Calibri"/>
              <a:cs typeface="Calibri"/>
            </a:endParaRPr>
          </a:p>
          <a:p>
            <a:pPr marL="457200" indent="-457200"/>
            <a:endParaRPr lang="en-US">
              <a:latin typeface="Calibri"/>
              <a:cs typeface="Calibri"/>
            </a:endParaRPr>
          </a:p>
          <a:p>
            <a:pPr marL="457200" indent="-457200"/>
            <a:endParaRPr lang="en-US">
              <a:latin typeface="Calibri"/>
              <a:cs typeface="Calibri"/>
            </a:endParaRPr>
          </a:p>
          <a:p>
            <a:pPr marL="457200" indent="-457200"/>
            <a:endParaRPr lang="en-US">
              <a:latin typeface="suisse neue trial"/>
              <a:cs typeface="Calibri"/>
            </a:endParaRPr>
          </a:p>
        </p:txBody>
      </p:sp>
      <p:sp>
        <p:nvSpPr>
          <p:cNvPr id="5" name="Title 1">
            <a:extLst>
              <a:ext uri="{FF2B5EF4-FFF2-40B4-BE49-F238E27FC236}">
                <a16:creationId xmlns:a16="http://schemas.microsoft.com/office/drawing/2014/main" id="{6DDA81AA-03E1-49C2-98FB-482EB0910E27}"/>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uisse Neue Trial"/>
                <a:ea typeface="Rather" charset="0"/>
                <a:cs typeface="Rather" charset="0"/>
              </a:rPr>
              <a:t>De </a:t>
            </a:r>
            <a:r>
              <a:rPr lang="en-US" err="1">
                <a:latin typeface="Suisse Neue Trial"/>
                <a:ea typeface="Rather" charset="0"/>
                <a:cs typeface="Rather" charset="0"/>
              </a:rPr>
              <a:t>kernboodschap</a:t>
            </a:r>
            <a:r>
              <a:rPr lang="en-US">
                <a:latin typeface="Suisse Neue Trial"/>
                <a:ea typeface="Rather" charset="0"/>
                <a:cs typeface="Rather" charset="0"/>
              </a:rPr>
              <a:t>: </a:t>
            </a:r>
            <a:r>
              <a:rPr lang="en-US" err="1">
                <a:latin typeface="Suisse Neue Trial"/>
                <a:ea typeface="Rather" charset="0"/>
                <a:cs typeface="Rather" charset="0"/>
              </a:rPr>
              <a:t>Subsidieaanvragen</a:t>
            </a:r>
          </a:p>
        </p:txBody>
      </p:sp>
    </p:spTree>
    <p:extLst>
      <p:ext uri="{BB962C8B-B14F-4D97-AF65-F5344CB8AC3E}">
        <p14:creationId xmlns:p14="http://schemas.microsoft.com/office/powerpoint/2010/main" val="402348099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1. Boodschap</a:t>
            </a:r>
          </a:p>
        </p:txBody>
      </p:sp>
      <p:sp>
        <p:nvSpPr>
          <p:cNvPr id="3" name="Content Placeholder 2"/>
          <p:cNvSpPr>
            <a:spLocks noGrp="1"/>
          </p:cNvSpPr>
          <p:nvPr>
            <p:ph idx="1"/>
          </p:nvPr>
        </p:nvSpPr>
        <p:spPr>
          <a:xfrm>
            <a:off x="475129" y="2055813"/>
            <a:ext cx="10053918" cy="3768351"/>
          </a:xfrm>
        </p:spPr>
        <p:txBody>
          <a:bodyPr vert="horz" lIns="91440" tIns="45720" rIns="91440" bIns="45720" rtlCol="0" anchor="t">
            <a:normAutofit/>
          </a:bodyPr>
          <a:lstStyle/>
          <a:p>
            <a:pPr marL="457200" indent="-457200"/>
            <a:endParaRPr lang="en-US">
              <a:latin typeface="suisse neue trial"/>
              <a:cs typeface="Calibri"/>
            </a:endParaRPr>
          </a:p>
          <a:p>
            <a:pPr marL="457200" indent="-457200"/>
            <a:endParaRPr lang="en-US">
              <a:latin typeface="suisse neue trial"/>
              <a:cs typeface="Calibri"/>
            </a:endParaRPr>
          </a:p>
        </p:txBody>
      </p:sp>
      <p:sp>
        <p:nvSpPr>
          <p:cNvPr id="5" name="Title 1">
            <a:extLst>
              <a:ext uri="{FF2B5EF4-FFF2-40B4-BE49-F238E27FC236}">
                <a16:creationId xmlns:a16="http://schemas.microsoft.com/office/drawing/2014/main" id="{6DDA81AA-03E1-49C2-98FB-482EB0910E27}"/>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uisse Neue Trial"/>
                <a:ea typeface="Rather" charset="0"/>
                <a:cs typeface="Rather" charset="0"/>
              </a:rPr>
              <a:t>De </a:t>
            </a:r>
            <a:r>
              <a:rPr lang="en-US" err="1">
                <a:latin typeface="Suisse Neue Trial"/>
                <a:ea typeface="Rather" charset="0"/>
                <a:cs typeface="Rather" charset="0"/>
              </a:rPr>
              <a:t>kernboodschap</a:t>
            </a:r>
            <a:r>
              <a:rPr lang="en-US">
                <a:latin typeface="Suisse Neue Trial"/>
                <a:ea typeface="Rather" charset="0"/>
                <a:cs typeface="Rather" charset="0"/>
              </a:rPr>
              <a:t>: </a:t>
            </a:r>
            <a:r>
              <a:rPr lang="en-US" err="1">
                <a:latin typeface="Suisse Neue Trial"/>
                <a:ea typeface="Rather" charset="0"/>
                <a:cs typeface="Rather" charset="0"/>
              </a:rPr>
              <a:t>Subsidieaanvragen</a:t>
            </a:r>
          </a:p>
        </p:txBody>
      </p:sp>
      <p:pic>
        <p:nvPicPr>
          <p:cNvPr id="8" name="Picture 8">
            <a:extLst>
              <a:ext uri="{FF2B5EF4-FFF2-40B4-BE49-F238E27FC236}">
                <a16:creationId xmlns:a16="http://schemas.microsoft.com/office/drawing/2014/main" id="{65D2BF3C-F2CB-3D56-9CA6-10955A709C96}"/>
              </a:ext>
            </a:extLst>
          </p:cNvPr>
          <p:cNvPicPr>
            <a:picLocks noChangeAspect="1"/>
          </p:cNvPicPr>
          <p:nvPr/>
        </p:nvPicPr>
        <p:blipFill>
          <a:blip r:embed="rId3"/>
          <a:stretch>
            <a:fillRect/>
          </a:stretch>
        </p:blipFill>
        <p:spPr>
          <a:xfrm>
            <a:off x="284584" y="1384869"/>
            <a:ext cx="2548813" cy="651488"/>
          </a:xfrm>
          <a:prstGeom prst="rect">
            <a:avLst/>
          </a:prstGeom>
        </p:spPr>
      </p:pic>
      <p:pic>
        <p:nvPicPr>
          <p:cNvPr id="9" name="Picture 9">
            <a:extLst>
              <a:ext uri="{FF2B5EF4-FFF2-40B4-BE49-F238E27FC236}">
                <a16:creationId xmlns:a16="http://schemas.microsoft.com/office/drawing/2014/main" id="{8564D174-4A79-6099-496C-5EA4B0F5911E}"/>
              </a:ext>
            </a:extLst>
          </p:cNvPr>
          <p:cNvPicPr>
            <a:picLocks noChangeAspect="1"/>
          </p:cNvPicPr>
          <p:nvPr/>
        </p:nvPicPr>
        <p:blipFill>
          <a:blip r:embed="rId4"/>
          <a:stretch>
            <a:fillRect/>
          </a:stretch>
        </p:blipFill>
        <p:spPr>
          <a:xfrm>
            <a:off x="478972" y="1779275"/>
            <a:ext cx="6825342" cy="4053673"/>
          </a:xfrm>
          <a:prstGeom prst="rect">
            <a:avLst/>
          </a:prstGeom>
        </p:spPr>
      </p:pic>
      <p:pic>
        <p:nvPicPr>
          <p:cNvPr id="10" name="Picture 10">
            <a:extLst>
              <a:ext uri="{FF2B5EF4-FFF2-40B4-BE49-F238E27FC236}">
                <a16:creationId xmlns:a16="http://schemas.microsoft.com/office/drawing/2014/main" id="{62326C96-EAE2-DEEF-06E2-989E417BCB75}"/>
              </a:ext>
            </a:extLst>
          </p:cNvPr>
          <p:cNvPicPr>
            <a:picLocks noChangeAspect="1"/>
          </p:cNvPicPr>
          <p:nvPr/>
        </p:nvPicPr>
        <p:blipFill>
          <a:blip r:embed="rId5"/>
          <a:stretch>
            <a:fillRect/>
          </a:stretch>
        </p:blipFill>
        <p:spPr>
          <a:xfrm>
            <a:off x="478971" y="5600125"/>
            <a:ext cx="6825344" cy="999524"/>
          </a:xfrm>
          <a:prstGeom prst="rect">
            <a:avLst/>
          </a:prstGeom>
        </p:spPr>
      </p:pic>
      <p:pic>
        <p:nvPicPr>
          <p:cNvPr id="11" name="Picture 11">
            <a:extLst>
              <a:ext uri="{FF2B5EF4-FFF2-40B4-BE49-F238E27FC236}">
                <a16:creationId xmlns:a16="http://schemas.microsoft.com/office/drawing/2014/main" id="{EC73E8A0-8CBC-3248-EB3D-5FD5E686C523}"/>
              </a:ext>
            </a:extLst>
          </p:cNvPr>
          <p:cNvPicPr>
            <a:picLocks noChangeAspect="1"/>
          </p:cNvPicPr>
          <p:nvPr/>
        </p:nvPicPr>
        <p:blipFill>
          <a:blip r:embed="rId6"/>
          <a:stretch>
            <a:fillRect/>
          </a:stretch>
        </p:blipFill>
        <p:spPr>
          <a:xfrm>
            <a:off x="7469156" y="1970067"/>
            <a:ext cx="4018382" cy="3734296"/>
          </a:xfrm>
          <a:prstGeom prst="rect">
            <a:avLst/>
          </a:prstGeom>
        </p:spPr>
      </p:pic>
    </p:spTree>
    <p:extLst>
      <p:ext uri="{BB962C8B-B14F-4D97-AF65-F5344CB8AC3E}">
        <p14:creationId xmlns:p14="http://schemas.microsoft.com/office/powerpoint/2010/main" val="3821693523"/>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1. Boodschap</a:t>
            </a:r>
          </a:p>
        </p:txBody>
      </p:sp>
      <p:sp>
        <p:nvSpPr>
          <p:cNvPr id="3" name="Content Placeholder 2"/>
          <p:cNvSpPr>
            <a:spLocks noGrp="1"/>
          </p:cNvSpPr>
          <p:nvPr>
            <p:ph idx="1"/>
          </p:nvPr>
        </p:nvSpPr>
        <p:spPr>
          <a:xfrm>
            <a:off x="475129" y="2055813"/>
            <a:ext cx="10053918" cy="3768351"/>
          </a:xfrm>
        </p:spPr>
        <p:txBody>
          <a:bodyPr vert="horz" lIns="91440" tIns="45720" rIns="91440" bIns="45720" rtlCol="0" anchor="t">
            <a:normAutofit/>
          </a:bodyPr>
          <a:lstStyle/>
          <a:p>
            <a:pPr marL="457200" indent="-457200"/>
            <a:endParaRPr lang="en-US">
              <a:latin typeface="suisse neue trial"/>
              <a:cs typeface="Calibri"/>
            </a:endParaRPr>
          </a:p>
          <a:p>
            <a:pPr marL="457200" indent="-457200"/>
            <a:endParaRPr lang="en-US">
              <a:latin typeface="suisse neue trial"/>
              <a:cs typeface="Calibri"/>
            </a:endParaRPr>
          </a:p>
        </p:txBody>
      </p:sp>
      <p:sp>
        <p:nvSpPr>
          <p:cNvPr id="5" name="Title 1">
            <a:extLst>
              <a:ext uri="{FF2B5EF4-FFF2-40B4-BE49-F238E27FC236}">
                <a16:creationId xmlns:a16="http://schemas.microsoft.com/office/drawing/2014/main" id="{6DDA81AA-03E1-49C2-98FB-482EB0910E27}"/>
              </a:ext>
            </a:extLst>
          </p:cNvPr>
          <p:cNvSpPr txBox="1">
            <a:spLocks/>
          </p:cNvSpPr>
          <p:nvPr/>
        </p:nvSpPr>
        <p:spPr>
          <a:xfrm>
            <a:off x="0" y="0"/>
            <a:ext cx="12192000" cy="1262743"/>
          </a:xfrm>
          <a:prstGeom prst="rect">
            <a:avLst/>
          </a:prstGeom>
          <a:solidFill>
            <a:srgbClr val="DDE1F4"/>
          </a:solidFill>
          <a:ln>
            <a:solidFill>
              <a:srgbClr val="DDE1F4"/>
            </a:solidFill>
          </a:ln>
          <a:effectLst>
            <a:outerShdw blurRad="50800" dist="38100" dir="5400000" algn="t" rotWithShape="0">
              <a:prstClr val="black">
                <a:alpha val="25000"/>
              </a:prstClr>
            </a:outerShdw>
          </a:effectLst>
        </p:spPr>
        <p:txBody>
          <a:bodyPr vert="horz" lIns="360000" tIns="324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uisse Neue Trial"/>
                <a:ea typeface="Rather" charset="0"/>
                <a:cs typeface="Rather" charset="0"/>
              </a:rPr>
              <a:t>De </a:t>
            </a:r>
            <a:r>
              <a:rPr lang="en-US" err="1">
                <a:latin typeface="Suisse Neue Trial"/>
                <a:ea typeface="Rather" charset="0"/>
                <a:cs typeface="Rather" charset="0"/>
              </a:rPr>
              <a:t>kernboodschap</a:t>
            </a:r>
            <a:r>
              <a:rPr lang="en-US">
                <a:latin typeface="Suisse Neue Trial"/>
                <a:ea typeface="Rather" charset="0"/>
                <a:cs typeface="Rather" charset="0"/>
              </a:rPr>
              <a:t>: </a:t>
            </a:r>
            <a:r>
              <a:rPr lang="en-US" err="1">
                <a:latin typeface="Suisse Neue Trial"/>
                <a:ea typeface="Rather" charset="0"/>
                <a:cs typeface="Rather" charset="0"/>
              </a:rPr>
              <a:t>Subsidieaanvragen</a:t>
            </a:r>
          </a:p>
        </p:txBody>
      </p:sp>
      <p:pic>
        <p:nvPicPr>
          <p:cNvPr id="8" name="Picture 8">
            <a:extLst>
              <a:ext uri="{FF2B5EF4-FFF2-40B4-BE49-F238E27FC236}">
                <a16:creationId xmlns:a16="http://schemas.microsoft.com/office/drawing/2014/main" id="{65D2BF3C-F2CB-3D56-9CA6-10955A709C96}"/>
              </a:ext>
            </a:extLst>
          </p:cNvPr>
          <p:cNvPicPr>
            <a:picLocks noChangeAspect="1"/>
          </p:cNvPicPr>
          <p:nvPr/>
        </p:nvPicPr>
        <p:blipFill>
          <a:blip r:embed="rId3"/>
          <a:stretch>
            <a:fillRect/>
          </a:stretch>
        </p:blipFill>
        <p:spPr>
          <a:xfrm>
            <a:off x="284584" y="1384869"/>
            <a:ext cx="2548813" cy="651488"/>
          </a:xfrm>
          <a:prstGeom prst="rect">
            <a:avLst/>
          </a:prstGeom>
        </p:spPr>
      </p:pic>
      <p:pic>
        <p:nvPicPr>
          <p:cNvPr id="9" name="Picture 9">
            <a:extLst>
              <a:ext uri="{FF2B5EF4-FFF2-40B4-BE49-F238E27FC236}">
                <a16:creationId xmlns:a16="http://schemas.microsoft.com/office/drawing/2014/main" id="{8564D174-4A79-6099-496C-5EA4B0F5911E}"/>
              </a:ext>
            </a:extLst>
          </p:cNvPr>
          <p:cNvPicPr>
            <a:picLocks noChangeAspect="1"/>
          </p:cNvPicPr>
          <p:nvPr/>
        </p:nvPicPr>
        <p:blipFill>
          <a:blip r:embed="rId4"/>
          <a:stretch>
            <a:fillRect/>
          </a:stretch>
        </p:blipFill>
        <p:spPr>
          <a:xfrm>
            <a:off x="478972" y="1779275"/>
            <a:ext cx="6825342" cy="4053673"/>
          </a:xfrm>
          <a:prstGeom prst="rect">
            <a:avLst/>
          </a:prstGeom>
        </p:spPr>
      </p:pic>
      <p:pic>
        <p:nvPicPr>
          <p:cNvPr id="10" name="Picture 10">
            <a:extLst>
              <a:ext uri="{FF2B5EF4-FFF2-40B4-BE49-F238E27FC236}">
                <a16:creationId xmlns:a16="http://schemas.microsoft.com/office/drawing/2014/main" id="{62326C96-EAE2-DEEF-06E2-989E417BCB75}"/>
              </a:ext>
            </a:extLst>
          </p:cNvPr>
          <p:cNvPicPr>
            <a:picLocks noChangeAspect="1"/>
          </p:cNvPicPr>
          <p:nvPr/>
        </p:nvPicPr>
        <p:blipFill>
          <a:blip r:embed="rId5"/>
          <a:stretch>
            <a:fillRect/>
          </a:stretch>
        </p:blipFill>
        <p:spPr>
          <a:xfrm>
            <a:off x="478971" y="5600125"/>
            <a:ext cx="6825344" cy="999524"/>
          </a:xfrm>
          <a:prstGeom prst="rect">
            <a:avLst/>
          </a:prstGeom>
        </p:spPr>
      </p:pic>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499AB83-6C75-7881-2306-05032E0B0A21}"/>
                  </a:ext>
                </a:extLst>
              </p14:cNvPr>
              <p14:cNvContentPartPr/>
              <p14:nvPr/>
            </p14:nvContentPartPr>
            <p14:xfrm>
              <a:off x="575387" y="2531402"/>
              <a:ext cx="3238499" cy="19049"/>
            </p14:xfrm>
          </p:contentPart>
        </mc:Choice>
        <mc:Fallback xmlns="">
          <p:pic>
            <p:nvPicPr>
              <p:cNvPr id="6" name="Ink 5">
                <a:extLst>
                  <a:ext uri="{FF2B5EF4-FFF2-40B4-BE49-F238E27FC236}">
                    <a16:creationId xmlns:a16="http://schemas.microsoft.com/office/drawing/2014/main" id="{1499AB83-6C75-7881-2306-05032E0B0A21}"/>
                  </a:ext>
                </a:extLst>
              </p:cNvPr>
              <p:cNvPicPr/>
              <p:nvPr/>
            </p:nvPicPr>
            <p:blipFill>
              <a:blip r:embed="rId7"/>
              <a:stretch>
                <a:fillRect/>
              </a:stretch>
            </p:blipFill>
            <p:spPr>
              <a:xfrm>
                <a:off x="521322" y="2425574"/>
                <a:ext cx="3346269" cy="2303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48A4C6C-59FB-173F-EE82-4C567AC74553}"/>
                  </a:ext>
                </a:extLst>
              </p14:cNvPr>
              <p14:cNvContentPartPr/>
              <p14:nvPr/>
            </p14:nvContentPartPr>
            <p14:xfrm>
              <a:off x="590938" y="2721428"/>
              <a:ext cx="1247775" cy="19049"/>
            </p14:xfrm>
          </p:contentPart>
        </mc:Choice>
        <mc:Fallback xmlns="">
          <p:pic>
            <p:nvPicPr>
              <p:cNvPr id="7" name="Ink 6">
                <a:extLst>
                  <a:ext uri="{FF2B5EF4-FFF2-40B4-BE49-F238E27FC236}">
                    <a16:creationId xmlns:a16="http://schemas.microsoft.com/office/drawing/2014/main" id="{D48A4C6C-59FB-173F-EE82-4C567AC74553}"/>
                  </a:ext>
                </a:extLst>
              </p:cNvPr>
              <p:cNvPicPr/>
              <p:nvPr/>
            </p:nvPicPr>
            <p:blipFill>
              <a:blip r:embed="rId9"/>
              <a:stretch>
                <a:fillRect/>
              </a:stretch>
            </p:blipFill>
            <p:spPr>
              <a:xfrm>
                <a:off x="537111" y="2594435"/>
                <a:ext cx="1355790" cy="27261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EF30895-D776-9DE6-2AF2-EB9CAE407D3F}"/>
                  </a:ext>
                </a:extLst>
              </p14:cNvPr>
              <p14:cNvContentPartPr/>
              <p14:nvPr/>
            </p14:nvContentPartPr>
            <p14:xfrm>
              <a:off x="568828" y="3700130"/>
              <a:ext cx="2686050" cy="28575"/>
            </p14:xfrm>
          </p:contentPart>
        </mc:Choice>
        <mc:Fallback xmlns="">
          <p:pic>
            <p:nvPicPr>
              <p:cNvPr id="11" name="Ink 10">
                <a:extLst>
                  <a:ext uri="{FF2B5EF4-FFF2-40B4-BE49-F238E27FC236}">
                    <a16:creationId xmlns:a16="http://schemas.microsoft.com/office/drawing/2014/main" id="{FEF30895-D776-9DE6-2AF2-EB9CAE407D3F}"/>
                  </a:ext>
                </a:extLst>
              </p:cNvPr>
              <p:cNvPicPr/>
              <p:nvPr/>
            </p:nvPicPr>
            <p:blipFill>
              <a:blip r:embed="rId11"/>
              <a:stretch>
                <a:fillRect/>
              </a:stretch>
            </p:blipFill>
            <p:spPr>
              <a:xfrm>
                <a:off x="515100" y="3575891"/>
                <a:ext cx="2793867" cy="27663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E6AD90F-5095-64AA-2AD7-C688821F049B}"/>
                  </a:ext>
                </a:extLst>
              </p14:cNvPr>
              <p14:cNvContentPartPr/>
              <p14:nvPr/>
            </p14:nvContentPartPr>
            <p14:xfrm>
              <a:off x="598531" y="3584510"/>
              <a:ext cx="2609850" cy="9524"/>
            </p14:xfrm>
          </p:contentPart>
        </mc:Choice>
        <mc:Fallback xmlns="">
          <p:pic>
            <p:nvPicPr>
              <p:cNvPr id="12" name="Ink 11">
                <a:extLst>
                  <a:ext uri="{FF2B5EF4-FFF2-40B4-BE49-F238E27FC236}">
                    <a16:creationId xmlns:a16="http://schemas.microsoft.com/office/drawing/2014/main" id="{8E6AD90F-5095-64AA-2AD7-C688821F049B}"/>
                  </a:ext>
                </a:extLst>
              </p:cNvPr>
              <p:cNvPicPr/>
              <p:nvPr/>
            </p:nvPicPr>
            <p:blipFill>
              <a:blip r:embed="rId13"/>
              <a:stretch>
                <a:fillRect/>
              </a:stretch>
            </p:blipFill>
            <p:spPr>
              <a:xfrm>
                <a:off x="544961" y="736834"/>
                <a:ext cx="2717350" cy="5714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4B05ACFE-F2BF-5437-72BD-EA8302C63AF6}"/>
                  </a:ext>
                </a:extLst>
              </p14:cNvPr>
              <p14:cNvContentPartPr/>
              <p14:nvPr/>
            </p14:nvContentPartPr>
            <p14:xfrm>
              <a:off x="2752530" y="4043265"/>
              <a:ext cx="990599" cy="9524"/>
            </p14:xfrm>
          </p:contentPart>
        </mc:Choice>
        <mc:Fallback xmlns="">
          <p:pic>
            <p:nvPicPr>
              <p:cNvPr id="13" name="Ink 12">
                <a:extLst>
                  <a:ext uri="{FF2B5EF4-FFF2-40B4-BE49-F238E27FC236}">
                    <a16:creationId xmlns:a16="http://schemas.microsoft.com/office/drawing/2014/main" id="{4B05ACFE-F2BF-5437-72BD-EA8302C63AF6}"/>
                  </a:ext>
                </a:extLst>
              </p:cNvPr>
              <p:cNvPicPr/>
              <p:nvPr/>
            </p:nvPicPr>
            <p:blipFill>
              <a:blip r:embed="rId15"/>
              <a:stretch>
                <a:fillRect/>
              </a:stretch>
            </p:blipFill>
            <p:spPr>
              <a:xfrm>
                <a:off x="2698340" y="1195589"/>
                <a:ext cx="1098618" cy="5714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EA3371C-FE5B-462A-B96F-12BE8CB98A73}"/>
                  </a:ext>
                </a:extLst>
              </p14:cNvPr>
              <p14:cNvContentPartPr/>
              <p14:nvPr/>
            </p14:nvContentPartPr>
            <p14:xfrm>
              <a:off x="653142" y="4245536"/>
              <a:ext cx="1971675" cy="9524"/>
            </p14:xfrm>
          </p:contentPart>
        </mc:Choice>
        <mc:Fallback xmlns="">
          <p:pic>
            <p:nvPicPr>
              <p:cNvPr id="14" name="Ink 13">
                <a:extLst>
                  <a:ext uri="{FF2B5EF4-FFF2-40B4-BE49-F238E27FC236}">
                    <a16:creationId xmlns:a16="http://schemas.microsoft.com/office/drawing/2014/main" id="{9EA3371C-FE5B-462A-B96F-12BE8CB98A73}"/>
                  </a:ext>
                </a:extLst>
              </p:cNvPr>
              <p:cNvPicPr/>
              <p:nvPr/>
            </p:nvPicPr>
            <p:blipFill>
              <a:blip r:embed="rId17"/>
              <a:stretch>
                <a:fillRect/>
              </a:stretch>
            </p:blipFill>
            <p:spPr>
              <a:xfrm>
                <a:off x="599552" y="4115663"/>
                <a:ext cx="2079214" cy="26883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C6CAC0A8-B0B3-CACB-DCF1-C67AEDF0E9CF}"/>
                  </a:ext>
                </a:extLst>
              </p14:cNvPr>
              <p14:cNvContentPartPr/>
              <p14:nvPr/>
            </p14:nvContentPartPr>
            <p14:xfrm>
              <a:off x="2884714" y="5395865"/>
              <a:ext cx="523874" cy="9524"/>
            </p14:xfrm>
          </p:contentPart>
        </mc:Choice>
        <mc:Fallback xmlns="">
          <p:pic>
            <p:nvPicPr>
              <p:cNvPr id="15" name="Ink 14">
                <a:extLst>
                  <a:ext uri="{FF2B5EF4-FFF2-40B4-BE49-F238E27FC236}">
                    <a16:creationId xmlns:a16="http://schemas.microsoft.com/office/drawing/2014/main" id="{C6CAC0A8-B0B3-CACB-DCF1-C67AEDF0E9CF}"/>
                  </a:ext>
                </a:extLst>
              </p:cNvPr>
              <p:cNvPicPr/>
              <p:nvPr/>
            </p:nvPicPr>
            <p:blipFill>
              <a:blip r:embed="rId19"/>
              <a:stretch>
                <a:fillRect/>
              </a:stretch>
            </p:blipFill>
            <p:spPr>
              <a:xfrm>
                <a:off x="2830408" y="5277212"/>
                <a:ext cx="632124" cy="24722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83903DD3-7221-B4C6-140C-FCA155A97EA3}"/>
                  </a:ext>
                </a:extLst>
              </p14:cNvPr>
              <p14:cNvContentPartPr/>
              <p14:nvPr/>
            </p14:nvContentPartPr>
            <p14:xfrm>
              <a:off x="962405" y="5536162"/>
              <a:ext cx="1104900" cy="47625"/>
            </p14:xfrm>
          </p:contentPart>
        </mc:Choice>
        <mc:Fallback xmlns="">
          <p:pic>
            <p:nvPicPr>
              <p:cNvPr id="16" name="Ink 15">
                <a:extLst>
                  <a:ext uri="{FF2B5EF4-FFF2-40B4-BE49-F238E27FC236}">
                    <a16:creationId xmlns:a16="http://schemas.microsoft.com/office/drawing/2014/main" id="{83903DD3-7221-B4C6-140C-FCA155A97EA3}"/>
                  </a:ext>
                </a:extLst>
              </p:cNvPr>
              <p:cNvPicPr/>
              <p:nvPr/>
            </p:nvPicPr>
            <p:blipFill>
              <a:blip r:embed="rId21"/>
              <a:stretch>
                <a:fillRect/>
              </a:stretch>
            </p:blipFill>
            <p:spPr>
              <a:xfrm>
                <a:off x="908814" y="5428284"/>
                <a:ext cx="1212441" cy="26374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81F0FC47-885E-BDCF-957F-09CA5EA7A18C}"/>
                  </a:ext>
                </a:extLst>
              </p14:cNvPr>
              <p14:cNvContentPartPr/>
              <p14:nvPr/>
            </p14:nvContentPartPr>
            <p14:xfrm>
              <a:off x="1189653" y="6422571"/>
              <a:ext cx="4543424" cy="57150"/>
            </p14:xfrm>
          </p:contentPart>
        </mc:Choice>
        <mc:Fallback xmlns="">
          <p:pic>
            <p:nvPicPr>
              <p:cNvPr id="17" name="Ink 16">
                <a:extLst>
                  <a:ext uri="{FF2B5EF4-FFF2-40B4-BE49-F238E27FC236}">
                    <a16:creationId xmlns:a16="http://schemas.microsoft.com/office/drawing/2014/main" id="{81F0FC47-885E-BDCF-957F-09CA5EA7A18C}"/>
                  </a:ext>
                </a:extLst>
              </p:cNvPr>
              <p:cNvPicPr/>
              <p:nvPr/>
            </p:nvPicPr>
            <p:blipFill>
              <a:blip r:embed="rId23"/>
              <a:stretch>
                <a:fillRect/>
              </a:stretch>
            </p:blipFill>
            <p:spPr>
              <a:xfrm>
                <a:off x="1135710" y="6311240"/>
                <a:ext cx="4650950" cy="27944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14C35DA-1A99-5431-6159-223081697E52}"/>
                  </a:ext>
                </a:extLst>
              </p14:cNvPr>
              <p14:cNvContentPartPr/>
              <p14:nvPr/>
            </p14:nvContentPartPr>
            <p14:xfrm>
              <a:off x="8032102" y="2783633"/>
              <a:ext cx="9524" cy="9524"/>
            </p14:xfrm>
          </p:contentPart>
        </mc:Choice>
        <mc:Fallback xmlns="">
          <p:pic>
            <p:nvPicPr>
              <p:cNvPr id="18" name="Ink 17">
                <a:extLst>
                  <a:ext uri="{FF2B5EF4-FFF2-40B4-BE49-F238E27FC236}">
                    <a16:creationId xmlns:a16="http://schemas.microsoft.com/office/drawing/2014/main" id="{B14C35DA-1A99-5431-6159-223081697E52}"/>
                  </a:ext>
                </a:extLst>
              </p:cNvPr>
              <p:cNvPicPr/>
              <p:nvPr/>
            </p:nvPicPr>
            <p:blipFill>
              <a:blip r:embed="rId25"/>
              <a:stretch>
                <a:fillRect/>
              </a:stretch>
            </p:blipFill>
            <p:spPr>
              <a:xfrm>
                <a:off x="6613026" y="-64043"/>
                <a:ext cx="2857200" cy="5714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A30BE54D-8064-7B89-56C5-47F415A7C57F}"/>
                  </a:ext>
                </a:extLst>
              </p14:cNvPr>
              <p14:cNvContentPartPr/>
              <p14:nvPr/>
            </p14:nvContentPartPr>
            <p14:xfrm>
              <a:off x="7814388" y="2884714"/>
              <a:ext cx="1076324" cy="19049"/>
            </p14:xfrm>
          </p:contentPart>
        </mc:Choice>
        <mc:Fallback xmlns="">
          <p:pic>
            <p:nvPicPr>
              <p:cNvPr id="21" name="Ink 20">
                <a:extLst>
                  <a:ext uri="{FF2B5EF4-FFF2-40B4-BE49-F238E27FC236}">
                    <a16:creationId xmlns:a16="http://schemas.microsoft.com/office/drawing/2014/main" id="{A30BE54D-8064-7B89-56C5-47F415A7C57F}"/>
                  </a:ext>
                </a:extLst>
              </p:cNvPr>
              <p:cNvPicPr/>
              <p:nvPr/>
            </p:nvPicPr>
            <p:blipFill>
              <a:blip r:embed="rId28"/>
              <a:stretch>
                <a:fillRect/>
              </a:stretch>
            </p:blipFill>
            <p:spPr>
              <a:xfrm>
                <a:off x="7760948" y="2758144"/>
                <a:ext cx="1183562" cy="27261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C3425BD4-348F-297B-DD1D-D446B84C36EE}"/>
                  </a:ext>
                </a:extLst>
              </p14:cNvPr>
              <p14:cNvContentPartPr/>
              <p14:nvPr/>
            </p14:nvContentPartPr>
            <p14:xfrm>
              <a:off x="8887408" y="3374571"/>
              <a:ext cx="2409824" cy="9524"/>
            </p14:xfrm>
          </p:contentPart>
        </mc:Choice>
        <mc:Fallback xmlns="">
          <p:pic>
            <p:nvPicPr>
              <p:cNvPr id="22" name="Ink 21">
                <a:extLst>
                  <a:ext uri="{FF2B5EF4-FFF2-40B4-BE49-F238E27FC236}">
                    <a16:creationId xmlns:a16="http://schemas.microsoft.com/office/drawing/2014/main" id="{C3425BD4-348F-297B-DD1D-D446B84C36EE}"/>
                  </a:ext>
                </a:extLst>
              </p:cNvPr>
              <p:cNvPicPr/>
              <p:nvPr/>
            </p:nvPicPr>
            <p:blipFill>
              <a:blip r:embed="rId30"/>
              <a:stretch>
                <a:fillRect/>
              </a:stretch>
            </p:blipFill>
            <p:spPr>
              <a:xfrm>
                <a:off x="8833768" y="526895"/>
                <a:ext cx="2517463" cy="5714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E43A4B2D-0BD2-A7B4-82BA-5D37247363A1}"/>
                  </a:ext>
                </a:extLst>
              </p14:cNvPr>
              <p14:cNvContentPartPr/>
              <p14:nvPr/>
            </p14:nvContentPartPr>
            <p14:xfrm>
              <a:off x="7822163" y="3561184"/>
              <a:ext cx="1981199" cy="9524"/>
            </p14:xfrm>
          </p:contentPart>
        </mc:Choice>
        <mc:Fallback xmlns="">
          <p:pic>
            <p:nvPicPr>
              <p:cNvPr id="23" name="Ink 22">
                <a:extLst>
                  <a:ext uri="{FF2B5EF4-FFF2-40B4-BE49-F238E27FC236}">
                    <a16:creationId xmlns:a16="http://schemas.microsoft.com/office/drawing/2014/main" id="{E43A4B2D-0BD2-A7B4-82BA-5D37247363A1}"/>
                  </a:ext>
                </a:extLst>
              </p:cNvPr>
              <p:cNvPicPr/>
              <p:nvPr/>
            </p:nvPicPr>
            <p:blipFill>
              <a:blip r:embed="rId32"/>
              <a:stretch>
                <a:fillRect/>
              </a:stretch>
            </p:blipFill>
            <p:spPr>
              <a:xfrm>
                <a:off x="7768052" y="713508"/>
                <a:ext cx="2089061" cy="571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A1E2DB5A-7472-3599-2F96-E608F725BE75}"/>
                  </a:ext>
                </a:extLst>
              </p14:cNvPr>
              <p14:cNvContentPartPr/>
              <p14:nvPr/>
            </p14:nvContentPartPr>
            <p14:xfrm>
              <a:off x="11118979" y="5606143"/>
              <a:ext cx="171449" cy="9524"/>
            </p14:xfrm>
          </p:contentPart>
        </mc:Choice>
        <mc:Fallback xmlns="">
          <p:pic>
            <p:nvPicPr>
              <p:cNvPr id="24" name="Ink 23">
                <a:extLst>
                  <a:ext uri="{FF2B5EF4-FFF2-40B4-BE49-F238E27FC236}">
                    <a16:creationId xmlns:a16="http://schemas.microsoft.com/office/drawing/2014/main" id="{A1E2DB5A-7472-3599-2F96-E608F725BE75}"/>
                  </a:ext>
                </a:extLst>
              </p:cNvPr>
              <p:cNvPicPr/>
              <p:nvPr/>
            </p:nvPicPr>
            <p:blipFill>
              <a:blip r:embed="rId34"/>
              <a:stretch>
                <a:fillRect/>
              </a:stretch>
            </p:blipFill>
            <p:spPr>
              <a:xfrm>
                <a:off x="11065198" y="2748943"/>
                <a:ext cx="279372" cy="5714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478D2671-7621-6236-A0B9-7046CB1F9DD1}"/>
                  </a:ext>
                </a:extLst>
              </p14:cNvPr>
              <p14:cNvContentPartPr/>
              <p14:nvPr/>
            </p14:nvContentPartPr>
            <p14:xfrm>
              <a:off x="7822163" y="5769089"/>
              <a:ext cx="3543300" cy="19049"/>
            </p14:xfrm>
          </p:contentPart>
        </mc:Choice>
        <mc:Fallback xmlns="">
          <p:pic>
            <p:nvPicPr>
              <p:cNvPr id="25" name="Ink 24">
                <a:extLst>
                  <a:ext uri="{FF2B5EF4-FFF2-40B4-BE49-F238E27FC236}">
                    <a16:creationId xmlns:a16="http://schemas.microsoft.com/office/drawing/2014/main" id="{478D2671-7621-6236-A0B9-7046CB1F9DD1}"/>
                  </a:ext>
                </a:extLst>
              </p:cNvPr>
              <p:cNvPicPr/>
              <p:nvPr/>
            </p:nvPicPr>
            <p:blipFill>
              <a:blip r:embed="rId36"/>
              <a:stretch>
                <a:fillRect/>
              </a:stretch>
            </p:blipFill>
            <p:spPr>
              <a:xfrm>
                <a:off x="7768149" y="5645270"/>
                <a:ext cx="3650967" cy="2671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AD22B4F1-372B-B306-04AB-F7FEEDABFD0B}"/>
                  </a:ext>
                </a:extLst>
              </p14:cNvPr>
              <p14:cNvContentPartPr/>
              <p14:nvPr/>
            </p14:nvContentPartPr>
            <p14:xfrm>
              <a:off x="7759958" y="5986804"/>
              <a:ext cx="714375" cy="47625"/>
            </p14:xfrm>
          </p:contentPart>
        </mc:Choice>
        <mc:Fallback xmlns="">
          <p:pic>
            <p:nvPicPr>
              <p:cNvPr id="26" name="Ink 25">
                <a:extLst>
                  <a:ext uri="{FF2B5EF4-FFF2-40B4-BE49-F238E27FC236}">
                    <a16:creationId xmlns:a16="http://schemas.microsoft.com/office/drawing/2014/main" id="{AD22B4F1-372B-B306-04AB-F7FEEDABFD0B}"/>
                  </a:ext>
                </a:extLst>
              </p:cNvPr>
              <p:cNvPicPr/>
              <p:nvPr/>
            </p:nvPicPr>
            <p:blipFill>
              <a:blip r:embed="rId38"/>
              <a:stretch>
                <a:fillRect/>
              </a:stretch>
            </p:blipFill>
            <p:spPr>
              <a:xfrm>
                <a:off x="7706362" y="5878565"/>
                <a:ext cx="821927" cy="263741"/>
              </a:xfrm>
              <a:prstGeom prst="rect">
                <a:avLst/>
              </a:prstGeom>
            </p:spPr>
          </p:pic>
        </mc:Fallback>
      </mc:AlternateContent>
      <p:pic>
        <p:nvPicPr>
          <p:cNvPr id="19" name="Picture 11">
            <a:extLst>
              <a:ext uri="{FF2B5EF4-FFF2-40B4-BE49-F238E27FC236}">
                <a16:creationId xmlns:a16="http://schemas.microsoft.com/office/drawing/2014/main" id="{AC978C73-51B8-441A-5E4E-9C1BF9A17D36}"/>
              </a:ext>
            </a:extLst>
          </p:cNvPr>
          <p:cNvPicPr>
            <a:picLocks noChangeAspect="1"/>
          </p:cNvPicPr>
          <p:nvPr/>
        </p:nvPicPr>
        <p:blipFill>
          <a:blip r:embed="rId39"/>
          <a:stretch>
            <a:fillRect/>
          </a:stretch>
        </p:blipFill>
        <p:spPr>
          <a:xfrm>
            <a:off x="7492073" y="2428413"/>
            <a:ext cx="4018382" cy="3734296"/>
          </a:xfrm>
          <a:prstGeom prst="rect">
            <a:avLst/>
          </a:prstGeom>
        </p:spPr>
      </p:pic>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F2FA9F00-4E3D-BAF1-11A0-EBBA5316AC36}"/>
                  </a:ext>
                </a:extLst>
              </p14:cNvPr>
              <p14:cNvContentPartPr/>
              <p14:nvPr/>
            </p14:nvContentPartPr>
            <p14:xfrm>
              <a:off x="7831984" y="5849095"/>
              <a:ext cx="3448050" cy="133350"/>
            </p14:xfrm>
          </p:contentPart>
        </mc:Choice>
        <mc:Fallback xmlns="">
          <p:pic>
            <p:nvPicPr>
              <p:cNvPr id="27" name="Ink 26">
                <a:extLst>
                  <a:ext uri="{FF2B5EF4-FFF2-40B4-BE49-F238E27FC236}">
                    <a16:creationId xmlns:a16="http://schemas.microsoft.com/office/drawing/2014/main" id="{F2FA9F00-4E3D-BAF1-11A0-EBBA5316AC36}"/>
                  </a:ext>
                </a:extLst>
              </p:cNvPr>
              <p:cNvPicPr/>
              <p:nvPr/>
            </p:nvPicPr>
            <p:blipFill>
              <a:blip r:embed="rId41"/>
              <a:stretch>
                <a:fillRect/>
              </a:stretch>
            </p:blipFill>
            <p:spPr>
              <a:xfrm>
                <a:off x="7777962" y="5741624"/>
                <a:ext cx="3555734" cy="348651"/>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84510B87-7B9C-A709-7644-E7636AD70786}"/>
                  </a:ext>
                </a:extLst>
              </p14:cNvPr>
              <p14:cNvContentPartPr/>
              <p14:nvPr/>
            </p14:nvContentPartPr>
            <p14:xfrm>
              <a:off x="7746045" y="6055159"/>
              <a:ext cx="742949" cy="28575"/>
            </p14:xfrm>
          </p:contentPart>
        </mc:Choice>
        <mc:Fallback xmlns="">
          <p:pic>
            <p:nvPicPr>
              <p:cNvPr id="28" name="Ink 27">
                <a:extLst>
                  <a:ext uri="{FF2B5EF4-FFF2-40B4-BE49-F238E27FC236}">
                    <a16:creationId xmlns:a16="http://schemas.microsoft.com/office/drawing/2014/main" id="{84510B87-7B9C-A709-7644-E7636AD70786}"/>
                  </a:ext>
                </a:extLst>
              </p:cNvPr>
              <p:cNvPicPr/>
              <p:nvPr/>
            </p:nvPicPr>
            <p:blipFill>
              <a:blip r:embed="rId43"/>
              <a:stretch>
                <a:fillRect/>
              </a:stretch>
            </p:blipFill>
            <p:spPr>
              <a:xfrm>
                <a:off x="7692386" y="5951876"/>
                <a:ext cx="850628" cy="23479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7C95B5F1-92B7-F8F9-B6F3-67A7F8E21D56}"/>
                  </a:ext>
                </a:extLst>
              </p14:cNvPr>
              <p14:cNvContentPartPr/>
              <p14:nvPr/>
            </p14:nvContentPartPr>
            <p14:xfrm>
              <a:off x="7797608" y="2990251"/>
              <a:ext cx="3190875" cy="123824"/>
            </p14:xfrm>
          </p:contentPart>
        </mc:Choice>
        <mc:Fallback xmlns="">
          <p:pic>
            <p:nvPicPr>
              <p:cNvPr id="29" name="Ink 28">
                <a:extLst>
                  <a:ext uri="{FF2B5EF4-FFF2-40B4-BE49-F238E27FC236}">
                    <a16:creationId xmlns:a16="http://schemas.microsoft.com/office/drawing/2014/main" id="{7C95B5F1-92B7-F8F9-B6F3-67A7F8E21D56}"/>
                  </a:ext>
                </a:extLst>
              </p:cNvPr>
              <p:cNvPicPr/>
              <p:nvPr/>
            </p:nvPicPr>
            <p:blipFill>
              <a:blip r:embed="rId45"/>
              <a:stretch>
                <a:fillRect/>
              </a:stretch>
            </p:blipFill>
            <p:spPr>
              <a:xfrm>
                <a:off x="7743971" y="2885315"/>
                <a:ext cx="3298509" cy="33334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F2E5698D-173B-0495-3719-A23C3BCBBDA9}"/>
                  </a:ext>
                </a:extLst>
              </p14:cNvPr>
              <p14:cNvContentPartPr/>
              <p14:nvPr/>
            </p14:nvContentPartPr>
            <p14:xfrm>
              <a:off x="7820526" y="3144931"/>
              <a:ext cx="2543174" cy="85724"/>
            </p14:xfrm>
          </p:contentPart>
        </mc:Choice>
        <mc:Fallback xmlns="">
          <p:pic>
            <p:nvPicPr>
              <p:cNvPr id="30" name="Ink 29">
                <a:extLst>
                  <a:ext uri="{FF2B5EF4-FFF2-40B4-BE49-F238E27FC236}">
                    <a16:creationId xmlns:a16="http://schemas.microsoft.com/office/drawing/2014/main" id="{F2E5698D-173B-0495-3719-A23C3BCBBDA9}"/>
                  </a:ext>
                </a:extLst>
              </p:cNvPr>
              <p:cNvPicPr/>
              <p:nvPr/>
            </p:nvPicPr>
            <p:blipFill>
              <a:blip r:embed="rId47"/>
              <a:stretch>
                <a:fillRect/>
              </a:stretch>
            </p:blipFill>
            <p:spPr>
              <a:xfrm>
                <a:off x="7766853" y="3041160"/>
                <a:ext cx="2650881" cy="293613"/>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9B31261A-3CA8-0B2A-D499-D92C552494B3}"/>
                  </a:ext>
                </a:extLst>
              </p14:cNvPr>
              <p14:cNvContentPartPr/>
              <p14:nvPr/>
            </p14:nvContentPartPr>
            <p14:xfrm>
              <a:off x="9785684" y="3488681"/>
              <a:ext cx="1504949" cy="28575"/>
            </p14:xfrm>
          </p:contentPart>
        </mc:Choice>
        <mc:Fallback xmlns="">
          <p:pic>
            <p:nvPicPr>
              <p:cNvPr id="31" name="Ink 30">
                <a:extLst>
                  <a:ext uri="{FF2B5EF4-FFF2-40B4-BE49-F238E27FC236}">
                    <a16:creationId xmlns:a16="http://schemas.microsoft.com/office/drawing/2014/main" id="{9B31261A-3CA8-0B2A-D499-D92C552494B3}"/>
                  </a:ext>
                </a:extLst>
              </p:cNvPr>
              <p:cNvPicPr/>
              <p:nvPr/>
            </p:nvPicPr>
            <p:blipFill>
              <a:blip r:embed="rId49"/>
              <a:stretch>
                <a:fillRect/>
              </a:stretch>
            </p:blipFill>
            <p:spPr>
              <a:xfrm>
                <a:off x="9732103" y="3385398"/>
                <a:ext cx="1612471" cy="23479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1A8259C7-D3ED-1356-0441-D1E4F8591A0C}"/>
                  </a:ext>
                </a:extLst>
              </p14:cNvPr>
              <p14:cNvContentPartPr/>
              <p14:nvPr/>
            </p14:nvContentPartPr>
            <p14:xfrm>
              <a:off x="7866361" y="3649328"/>
              <a:ext cx="1914524" cy="47625"/>
            </p14:xfrm>
          </p:contentPart>
        </mc:Choice>
        <mc:Fallback xmlns="">
          <p:pic>
            <p:nvPicPr>
              <p:cNvPr id="32" name="Ink 31">
                <a:extLst>
                  <a:ext uri="{FF2B5EF4-FFF2-40B4-BE49-F238E27FC236}">
                    <a16:creationId xmlns:a16="http://schemas.microsoft.com/office/drawing/2014/main" id="{1A8259C7-D3ED-1356-0441-D1E4F8591A0C}"/>
                  </a:ext>
                </a:extLst>
              </p:cNvPr>
              <p:cNvPicPr/>
              <p:nvPr/>
            </p:nvPicPr>
            <p:blipFill>
              <a:blip r:embed="rId51"/>
              <a:stretch>
                <a:fillRect/>
              </a:stretch>
            </p:blipFill>
            <p:spPr>
              <a:xfrm>
                <a:off x="7812830" y="3539424"/>
                <a:ext cx="2021944" cy="26706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8E38D274-0F9B-8A66-921F-0087A26B36C7}"/>
                  </a:ext>
                </a:extLst>
              </p14:cNvPr>
              <p14:cNvContentPartPr/>
              <p14:nvPr/>
            </p14:nvContentPartPr>
            <p14:xfrm>
              <a:off x="9934646" y="4376953"/>
              <a:ext cx="923925" cy="9524"/>
            </p14:xfrm>
          </p:contentPart>
        </mc:Choice>
        <mc:Fallback xmlns="">
          <p:pic>
            <p:nvPicPr>
              <p:cNvPr id="33" name="Ink 32">
                <a:extLst>
                  <a:ext uri="{FF2B5EF4-FFF2-40B4-BE49-F238E27FC236}">
                    <a16:creationId xmlns:a16="http://schemas.microsoft.com/office/drawing/2014/main" id="{8E38D274-0F9B-8A66-921F-0087A26B36C7}"/>
                  </a:ext>
                </a:extLst>
              </p:cNvPr>
              <p:cNvPicPr/>
              <p:nvPr/>
            </p:nvPicPr>
            <p:blipFill>
              <a:blip r:embed="rId53"/>
              <a:stretch>
                <a:fillRect/>
              </a:stretch>
            </p:blipFill>
            <p:spPr>
              <a:xfrm>
                <a:off x="9880425" y="4292918"/>
                <a:ext cx="1032005" cy="17731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51A874B1-F4A2-69A1-B308-655BDEF0B5DE}"/>
                  </a:ext>
                </a:extLst>
              </p14:cNvPr>
              <p14:cNvContentPartPr/>
              <p14:nvPr/>
            </p14:nvContentPartPr>
            <p14:xfrm>
              <a:off x="7843444" y="4519748"/>
              <a:ext cx="2085974" cy="76199"/>
            </p14:xfrm>
          </p:contentPart>
        </mc:Choice>
        <mc:Fallback xmlns="">
          <p:pic>
            <p:nvPicPr>
              <p:cNvPr id="34" name="Ink 33">
                <a:extLst>
                  <a:ext uri="{FF2B5EF4-FFF2-40B4-BE49-F238E27FC236}">
                    <a16:creationId xmlns:a16="http://schemas.microsoft.com/office/drawing/2014/main" id="{51A874B1-F4A2-69A1-B308-655BDEF0B5DE}"/>
                  </a:ext>
                </a:extLst>
              </p:cNvPr>
              <p:cNvPicPr/>
              <p:nvPr/>
            </p:nvPicPr>
            <p:blipFill>
              <a:blip r:embed="rId55"/>
              <a:stretch>
                <a:fillRect/>
              </a:stretch>
            </p:blipFill>
            <p:spPr>
              <a:xfrm>
                <a:off x="7789884" y="4410892"/>
                <a:ext cx="2193454" cy="29354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604AED62-F4DD-AFA5-DEAF-27A3FE25E44B}"/>
                  </a:ext>
                </a:extLst>
              </p14:cNvPr>
              <p14:cNvContentPartPr/>
              <p14:nvPr/>
            </p14:nvContentPartPr>
            <p14:xfrm>
              <a:off x="11063323" y="5001699"/>
              <a:ext cx="304799" cy="9524"/>
            </p14:xfrm>
          </p:contentPart>
        </mc:Choice>
        <mc:Fallback xmlns="">
          <p:pic>
            <p:nvPicPr>
              <p:cNvPr id="36" name="Ink 35">
                <a:extLst>
                  <a:ext uri="{FF2B5EF4-FFF2-40B4-BE49-F238E27FC236}">
                    <a16:creationId xmlns:a16="http://schemas.microsoft.com/office/drawing/2014/main" id="{604AED62-F4DD-AFA5-DEAF-27A3FE25E44B}"/>
                  </a:ext>
                </a:extLst>
              </p:cNvPr>
              <p:cNvPicPr/>
              <p:nvPr/>
            </p:nvPicPr>
            <p:blipFill>
              <a:blip r:embed="rId57"/>
              <a:stretch>
                <a:fillRect/>
              </a:stretch>
            </p:blipFill>
            <p:spPr>
              <a:xfrm>
                <a:off x="11010081" y="4883046"/>
                <a:ext cx="411639" cy="247227"/>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C7C9553B-3357-E30E-29C5-F282C901BE90}"/>
                  </a:ext>
                </a:extLst>
              </p14:cNvPr>
              <p14:cNvContentPartPr/>
              <p14:nvPr/>
            </p14:nvContentPartPr>
            <p14:xfrm>
              <a:off x="7814796" y="5190517"/>
              <a:ext cx="1228725" cy="9524"/>
            </p14:xfrm>
          </p:contentPart>
        </mc:Choice>
        <mc:Fallback xmlns="">
          <p:pic>
            <p:nvPicPr>
              <p:cNvPr id="37" name="Ink 36">
                <a:extLst>
                  <a:ext uri="{FF2B5EF4-FFF2-40B4-BE49-F238E27FC236}">
                    <a16:creationId xmlns:a16="http://schemas.microsoft.com/office/drawing/2014/main" id="{C7C9553B-3357-E30E-29C5-F282C901BE90}"/>
                  </a:ext>
                </a:extLst>
              </p:cNvPr>
              <p:cNvPicPr/>
              <p:nvPr/>
            </p:nvPicPr>
            <p:blipFill>
              <a:blip r:embed="rId59"/>
              <a:stretch>
                <a:fillRect/>
              </a:stretch>
            </p:blipFill>
            <p:spPr>
              <a:xfrm>
                <a:off x="7761279" y="5106762"/>
                <a:ext cx="1336117" cy="177314"/>
              </a:xfrm>
              <a:prstGeom prst="rect">
                <a:avLst/>
              </a:prstGeom>
            </p:spPr>
          </p:pic>
        </mc:Fallback>
      </mc:AlternateContent>
    </p:spTree>
    <p:extLst>
      <p:ext uri="{BB962C8B-B14F-4D97-AF65-F5344CB8AC3E}">
        <p14:creationId xmlns:p14="http://schemas.microsoft.com/office/powerpoint/2010/main" val="169340463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E1F4"/>
        </a:solidFill>
        <a:effectLst/>
      </p:bgPr>
    </p:bg>
    <p:spTree>
      <p:nvGrpSpPr>
        <p:cNvPr id="1" name=""/>
        <p:cNvGrpSpPr/>
        <p:nvPr/>
      </p:nvGrpSpPr>
      <p:grpSpPr>
        <a:xfrm>
          <a:off x="0" y="0"/>
          <a:ext cx="0" cy="0"/>
          <a:chOff x="0" y="0"/>
          <a:chExt cx="0" cy="0"/>
        </a:xfrm>
      </p:grpSpPr>
      <p:sp>
        <p:nvSpPr>
          <p:cNvPr id="5" name="TextBox 4"/>
          <p:cNvSpPr txBox="1"/>
          <p:nvPr/>
        </p:nvSpPr>
        <p:spPr>
          <a:xfrm>
            <a:off x="7913445" y="378460"/>
            <a:ext cx="3806115" cy="1938992"/>
          </a:xfrm>
          <a:prstGeom prst="rect">
            <a:avLst/>
          </a:prstGeom>
          <a:noFill/>
        </p:spPr>
        <p:txBody>
          <a:bodyPr wrap="square" lIns="91440" tIns="45720" rIns="91440" bIns="45720" rtlCol="0" anchor="t">
            <a:spAutoFit/>
          </a:bodyPr>
          <a:lstStyle/>
          <a:p>
            <a:r>
              <a:rPr lang="en-US" sz="2400" b="1">
                <a:latin typeface="Rather"/>
                <a:ea typeface="Rather" charset="0"/>
                <a:cs typeface="Rather" charset="0"/>
              </a:rPr>
              <a:t>Contact</a:t>
            </a:r>
            <a:endParaRPr lang="en-US" sz="2400" b="1">
              <a:latin typeface="Rather"/>
              <a:ea typeface="Suisse Neue Trial" charset="0"/>
              <a:cs typeface="Suisse Neue Trial" charset="0"/>
            </a:endParaRPr>
          </a:p>
          <a:p>
            <a:r>
              <a:rPr lang="en-US" sz="2400" err="1">
                <a:latin typeface="Suisse Neue Trial" charset="0"/>
                <a:ea typeface="Suisse Neue Trial" charset="0"/>
                <a:cs typeface="Suisse Neue Trial" charset="0"/>
              </a:rPr>
              <a:t>Diversion_nl</a:t>
            </a:r>
            <a:br>
              <a:rPr lang="en-US" sz="2400">
                <a:latin typeface="Suisse Neue Trial" charset="0"/>
                <a:ea typeface="Suisse Neue Trial" charset="0"/>
                <a:cs typeface="Suisse Neue Trial" charset="0"/>
              </a:rPr>
            </a:br>
            <a:r>
              <a:rPr lang="en-US" sz="2400" err="1">
                <a:latin typeface="Suisse Neue Trial" charset="0"/>
                <a:ea typeface="Suisse Neue Trial" charset="0"/>
                <a:cs typeface="Suisse Neue Trial" charset="0"/>
              </a:rPr>
              <a:t>DiversionNederland</a:t>
            </a:r>
            <a:endParaRPr lang="en-US" sz="2400">
              <a:latin typeface="Suisse Neue Trial" charset="0"/>
              <a:ea typeface="Suisse Neue Trial" charset="0"/>
              <a:cs typeface="Suisse Neue Trial" charset="0"/>
            </a:endParaRPr>
          </a:p>
          <a:p>
            <a:r>
              <a:rPr lang="en-US" sz="2400">
                <a:latin typeface="Suisse Neue Trial"/>
                <a:ea typeface="Suisse Neue Trial" charset="0"/>
                <a:cs typeface="Suisse Neue Trial" charset="0"/>
              </a:rPr>
              <a:t>www.diversion.nl</a:t>
            </a:r>
          </a:p>
          <a:p>
            <a:r>
              <a:rPr lang="en-US" sz="2400">
                <a:latin typeface="Suisse Neue Trial"/>
                <a:ea typeface="Suisse Neue Trial" charset="0"/>
                <a:cs typeface="Suisse Neue Trial" charset="0"/>
              </a:rPr>
              <a:t>etoorn@diversion.nl</a:t>
            </a:r>
          </a:p>
        </p:txBody>
      </p:sp>
      <p:sp>
        <p:nvSpPr>
          <p:cNvPr id="6" name="Content Placeholder 2"/>
          <p:cNvSpPr>
            <a:spLocks noGrp="1"/>
          </p:cNvSpPr>
          <p:nvPr>
            <p:ph idx="1"/>
          </p:nvPr>
        </p:nvSpPr>
        <p:spPr>
          <a:xfrm>
            <a:off x="0" y="0"/>
            <a:ext cx="7289800" cy="6858000"/>
          </a:xfrm>
          <a:solidFill>
            <a:schemeClr val="bg1"/>
          </a:solidFill>
          <a:ln>
            <a:noFill/>
          </a:ln>
        </p:spPr>
        <p:txBody>
          <a:bodyPr vert="horz" lIns="91440" tIns="45720" rIns="91440" bIns="45720" rtlCol="0" anchor="t">
            <a:normAutofit/>
          </a:bodyPr>
          <a:lstStyle/>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r>
              <a:rPr lang="en-US" b="1"/>
              <a:t>Dank </a:t>
            </a:r>
            <a:r>
              <a:rPr lang="en-US" b="1" err="1"/>
              <a:t>voor</a:t>
            </a:r>
            <a:r>
              <a:rPr lang="en-US" b="1"/>
              <a:t> </a:t>
            </a:r>
            <a:r>
              <a:rPr lang="en-US" b="1" err="1"/>
              <a:t>jullie</a:t>
            </a:r>
            <a:r>
              <a:rPr lang="en-US" b="1"/>
              <a:t> </a:t>
            </a:r>
            <a:r>
              <a:rPr lang="en-US" b="1" err="1"/>
              <a:t>aandacht</a:t>
            </a:r>
            <a:r>
              <a:rPr lang="en-US" b="1"/>
              <a:t>!</a:t>
            </a:r>
            <a:endParaRPr lang="en-US" b="1">
              <a:cs typeface="Calibri"/>
            </a:endParaRPr>
          </a:p>
        </p:txBody>
      </p:sp>
      <p:pic>
        <p:nvPicPr>
          <p:cNvPr id="1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6588" y="822302"/>
            <a:ext cx="292245" cy="292245"/>
          </a:xfrm>
          <a:prstGeom prst="rect">
            <a:avLst/>
          </a:prstGeom>
        </p:spPr>
      </p:pic>
      <p:pic>
        <p:nvPicPr>
          <p:cNvPr id="17"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6588" y="1189498"/>
            <a:ext cx="292245" cy="29256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6588" y="5889812"/>
            <a:ext cx="3281069" cy="590593"/>
          </a:xfrm>
          <a:prstGeom prst="rect">
            <a:avLst/>
          </a:prstGeom>
        </p:spPr>
      </p:pic>
      <p:pic>
        <p:nvPicPr>
          <p:cNvPr id="2" name="Graphic 2" descr="Internet met effen opvulling">
            <a:extLst>
              <a:ext uri="{FF2B5EF4-FFF2-40B4-BE49-F238E27FC236}">
                <a16:creationId xmlns:a16="http://schemas.microsoft.com/office/drawing/2014/main" id="{46E8F722-01AF-C0D8-992B-A7A2D931EC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56485" y="1508549"/>
            <a:ext cx="399603" cy="419887"/>
          </a:xfrm>
          <a:prstGeom prst="rect">
            <a:avLst/>
          </a:prstGeom>
        </p:spPr>
      </p:pic>
      <p:pic>
        <p:nvPicPr>
          <p:cNvPr id="3" name="Graphic 3" descr="E-mail met effen opvulling">
            <a:extLst>
              <a:ext uri="{FF2B5EF4-FFF2-40B4-BE49-F238E27FC236}">
                <a16:creationId xmlns:a16="http://schemas.microsoft.com/office/drawing/2014/main" id="{7FF1372B-B4DD-EB93-1888-68A49150B7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7478" y="1922393"/>
            <a:ext cx="333219" cy="321405"/>
          </a:xfrm>
          <a:prstGeom prst="rect">
            <a:avLst/>
          </a:prstGeom>
        </p:spPr>
      </p:pic>
    </p:spTree>
    <p:extLst>
      <p:ext uri="{BB962C8B-B14F-4D97-AF65-F5344CB8AC3E}">
        <p14:creationId xmlns:p14="http://schemas.microsoft.com/office/powerpoint/2010/main" val="2676406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8977B7-EE48-7D1A-40A4-A406506D3384}"/>
              </a:ext>
            </a:extLst>
          </p:cNvPr>
          <p:cNvPicPr>
            <a:picLocks noGrp="1" noChangeAspect="1"/>
          </p:cNvPicPr>
          <p:nvPr>
            <p:ph idx="1"/>
          </p:nvPr>
        </p:nvPicPr>
        <p:blipFill rotWithShape="1">
          <a:blip r:embed="rId2"/>
          <a:srcRect b="19"/>
          <a:stretch/>
        </p:blipFill>
        <p:spPr>
          <a:xfrm>
            <a:off x="-1504" y="0"/>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jdelijke aanduiding voor inhoud 2">
            <a:extLst>
              <a:ext uri="{FF2B5EF4-FFF2-40B4-BE49-F238E27FC236}">
                <a16:creationId xmlns:a16="http://schemas.microsoft.com/office/drawing/2014/main" id="{2388645D-9F0C-3C75-B1A9-D0B14E2CA858}"/>
              </a:ext>
            </a:extLst>
          </p:cNvPr>
          <p:cNvSpPr txBox="1">
            <a:spLocks/>
          </p:cNvSpPr>
          <p:nvPr/>
        </p:nvSpPr>
        <p:spPr>
          <a:xfrm>
            <a:off x="2259980" y="1899966"/>
            <a:ext cx="937768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400">
              <a:cs typeface="Calibri"/>
            </a:endParaRPr>
          </a:p>
        </p:txBody>
      </p:sp>
      <p:sp>
        <p:nvSpPr>
          <p:cNvPr id="15" name="Titel 1">
            <a:extLst>
              <a:ext uri="{FF2B5EF4-FFF2-40B4-BE49-F238E27FC236}">
                <a16:creationId xmlns:a16="http://schemas.microsoft.com/office/drawing/2014/main" id="{4F0C406D-6654-9B6D-5D3E-7D14444585E5}"/>
              </a:ext>
            </a:extLst>
          </p:cNvPr>
          <p:cNvSpPr>
            <a:spLocks noGrp="1"/>
          </p:cNvSpPr>
          <p:nvPr>
            <p:ph type="title"/>
          </p:nvPr>
        </p:nvSpPr>
        <p:spPr>
          <a:xfrm>
            <a:off x="2259980" y="383710"/>
            <a:ext cx="10515600" cy="1325563"/>
          </a:xfrm>
        </p:spPr>
        <p:txBody>
          <a:bodyPr>
            <a:normAutofit/>
          </a:bodyPr>
          <a:lstStyle/>
          <a:p>
            <a:r>
              <a:rPr lang="nl-NL">
                <a:cs typeface="Calibri Light"/>
              </a:rPr>
              <a:t>Pauze</a:t>
            </a:r>
          </a:p>
        </p:txBody>
      </p:sp>
      <p:pic>
        <p:nvPicPr>
          <p:cNvPr id="2" name="Tijdelijke aanduiding voor inhoud 2" descr="Afbeelding met tekst&#10;&#10;Automatisch gegenereerde beschrijving">
            <a:extLst>
              <a:ext uri="{FF2B5EF4-FFF2-40B4-BE49-F238E27FC236}">
                <a16:creationId xmlns:a16="http://schemas.microsoft.com/office/drawing/2014/main" id="{71ADAEDD-C5B9-DCCD-623A-7187509DE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spTree>
    <p:extLst>
      <p:ext uri="{BB962C8B-B14F-4D97-AF65-F5344CB8AC3E}">
        <p14:creationId xmlns:p14="http://schemas.microsoft.com/office/powerpoint/2010/main" val="3477629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8977B7-EE48-7D1A-40A4-A406506D3384}"/>
              </a:ext>
            </a:extLst>
          </p:cNvPr>
          <p:cNvPicPr>
            <a:picLocks noGrp="1" noChangeAspect="1"/>
          </p:cNvPicPr>
          <p:nvPr>
            <p:ph idx="1"/>
          </p:nvPr>
        </p:nvPicPr>
        <p:blipFill rotWithShape="1">
          <a:blip r:embed="rId2"/>
          <a:srcRect b="19"/>
          <a:stretch/>
        </p:blipFill>
        <p:spPr>
          <a:xfrm>
            <a:off x="-1504" y="0"/>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jdelijke aanduiding voor inhoud 2">
            <a:extLst>
              <a:ext uri="{FF2B5EF4-FFF2-40B4-BE49-F238E27FC236}">
                <a16:creationId xmlns:a16="http://schemas.microsoft.com/office/drawing/2014/main" id="{2388645D-9F0C-3C75-B1A9-D0B14E2CA858}"/>
              </a:ext>
            </a:extLst>
          </p:cNvPr>
          <p:cNvSpPr txBox="1">
            <a:spLocks/>
          </p:cNvSpPr>
          <p:nvPr/>
        </p:nvSpPr>
        <p:spPr>
          <a:xfrm>
            <a:off x="2259980" y="1899966"/>
            <a:ext cx="937768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a:cs typeface="Calibri"/>
              </a:rPr>
              <a:t>Door Marion </a:t>
            </a:r>
            <a:r>
              <a:rPr lang="nl-NL" sz="2400" err="1">
                <a:cs typeface="Calibri"/>
              </a:rPr>
              <a:t>Etman</a:t>
            </a:r>
            <a:r>
              <a:rPr lang="nl-NL" sz="2400">
                <a:cs typeface="Calibri"/>
              </a:rPr>
              <a:t>, </a:t>
            </a:r>
            <a:r>
              <a:rPr lang="nl-NL" sz="2400" err="1">
                <a:cs typeface="Calibri"/>
              </a:rPr>
              <a:t>Tawa</a:t>
            </a:r>
            <a:r>
              <a:rPr lang="nl-NL" sz="2400">
                <a:cs typeface="Calibri"/>
              </a:rPr>
              <a:t> </a:t>
            </a:r>
            <a:r>
              <a:rPr lang="nl-NL" sz="2400" err="1">
                <a:cs typeface="Calibri"/>
              </a:rPr>
              <a:t>Tawa</a:t>
            </a:r>
            <a:endParaRPr lang="nl-NL" err="1"/>
          </a:p>
        </p:txBody>
      </p:sp>
      <p:sp>
        <p:nvSpPr>
          <p:cNvPr id="15" name="Titel 1">
            <a:extLst>
              <a:ext uri="{FF2B5EF4-FFF2-40B4-BE49-F238E27FC236}">
                <a16:creationId xmlns:a16="http://schemas.microsoft.com/office/drawing/2014/main" id="{4F0C406D-6654-9B6D-5D3E-7D14444585E5}"/>
              </a:ext>
            </a:extLst>
          </p:cNvPr>
          <p:cNvSpPr>
            <a:spLocks noGrp="1"/>
          </p:cNvSpPr>
          <p:nvPr>
            <p:ph type="title"/>
          </p:nvPr>
        </p:nvSpPr>
        <p:spPr>
          <a:xfrm>
            <a:off x="2259980" y="383710"/>
            <a:ext cx="10515600" cy="1325563"/>
          </a:xfrm>
        </p:spPr>
        <p:txBody>
          <a:bodyPr>
            <a:normAutofit/>
          </a:bodyPr>
          <a:lstStyle/>
          <a:p>
            <a:r>
              <a:rPr lang="nl-NL">
                <a:cs typeface="Calibri Light"/>
              </a:rPr>
              <a:t>Workshop – Subsidie aanvraag schrijven</a:t>
            </a:r>
          </a:p>
        </p:txBody>
      </p:sp>
      <p:pic>
        <p:nvPicPr>
          <p:cNvPr id="2" name="Tijdelijke aanduiding voor inhoud 2" descr="Afbeelding met tekst&#10;&#10;Automatisch gegenereerde beschrijving">
            <a:extLst>
              <a:ext uri="{FF2B5EF4-FFF2-40B4-BE49-F238E27FC236}">
                <a16:creationId xmlns:a16="http://schemas.microsoft.com/office/drawing/2014/main" id="{71ADAEDD-C5B9-DCCD-623A-7187509DE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spTree>
    <p:extLst>
      <p:ext uri="{BB962C8B-B14F-4D97-AF65-F5344CB8AC3E}">
        <p14:creationId xmlns:p14="http://schemas.microsoft.com/office/powerpoint/2010/main" val="89889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552476" y="2264444"/>
            <a:ext cx="9144000" cy="1108075"/>
          </a:xfrm>
        </p:spPr>
        <p:txBody>
          <a:bodyPr anchor="ctr">
            <a:normAutofit fontScale="90000"/>
          </a:bodyPr>
          <a:lstStyle/>
          <a:p>
            <a:pPr eaLnBrk="1" hangingPunct="1"/>
            <a:r>
              <a:rPr lang="nl-NL" sz="5600"/>
              <a:t> Workshop subsidie aanvraag schrijven </a:t>
            </a:r>
            <a:br>
              <a:rPr lang="nl-NL" sz="5600"/>
            </a:br>
            <a:endParaRPr lang="nl-NL" sz="5000"/>
          </a:p>
        </p:txBody>
      </p:sp>
      <p:sp>
        <p:nvSpPr>
          <p:cNvPr id="3077" name="Rectangle 6"/>
          <p:cNvSpPr>
            <a:spLocks noChangeArrowheads="1"/>
          </p:cNvSpPr>
          <p:nvPr/>
        </p:nvSpPr>
        <p:spPr bwMode="auto">
          <a:xfrm>
            <a:off x="1524002" y="439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tabLst>
                <a:tab pos="-914400" algn="l"/>
                <a:tab pos="-457200" algn="l"/>
              </a:tabLst>
            </a:pPr>
            <a:endParaRPr lang="nl-NL"/>
          </a:p>
        </p:txBody>
      </p:sp>
      <p:pic>
        <p:nvPicPr>
          <p:cNvPr id="6" name="Picture 2" descr="groene_economi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2" y="4148178"/>
            <a:ext cx="4067943" cy="270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5067156" y="3514893"/>
            <a:ext cx="2172390" cy="369332"/>
          </a:xfrm>
          <a:prstGeom prst="rect">
            <a:avLst/>
          </a:prstGeom>
          <a:noFill/>
        </p:spPr>
        <p:txBody>
          <a:bodyPr wrap="none" rtlCol="0">
            <a:spAutoFit/>
          </a:bodyPr>
          <a:lstStyle/>
          <a:p>
            <a:pPr algn="ctr"/>
            <a:r>
              <a:rPr lang="nl-NL"/>
              <a:t>16 september 2022</a:t>
            </a:r>
          </a:p>
        </p:txBody>
      </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977" y="251527"/>
            <a:ext cx="4505643" cy="864096"/>
          </a:xfrm>
          <a:prstGeom prst="rect">
            <a:avLst/>
          </a:prstGeom>
        </p:spPr>
      </p:pic>
      <p:pic>
        <p:nvPicPr>
          <p:cNvPr id="1026" name="Picture 2" descr="SPE - Servicepunt Emancipatie Amsterdam">
            <a:extLst>
              <a:ext uri="{FF2B5EF4-FFF2-40B4-BE49-F238E27FC236}">
                <a16:creationId xmlns:a16="http://schemas.microsoft.com/office/drawing/2014/main" id="{D09D8183-C1E1-B790-010A-DD333F4DDD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2184" y="4869161"/>
            <a:ext cx="2801888" cy="188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064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992" y="260650"/>
            <a:ext cx="4345614" cy="830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476300"/>
            <a:ext cx="9179995" cy="42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a:extLst>
              <a:ext uri="{FF2B5EF4-FFF2-40B4-BE49-F238E27FC236}">
                <a16:creationId xmlns:a16="http://schemas.microsoft.com/office/drawing/2014/main" id="{E0E15335-C491-4F8B-BA0A-F473F5344045}"/>
              </a:ext>
            </a:extLst>
          </p:cNvPr>
          <p:cNvSpPr txBox="1"/>
          <p:nvPr/>
        </p:nvSpPr>
        <p:spPr>
          <a:xfrm>
            <a:off x="2495600" y="1700809"/>
            <a:ext cx="7776864" cy="2215991"/>
          </a:xfrm>
          <a:prstGeom prst="rect">
            <a:avLst/>
          </a:prstGeom>
          <a:noFill/>
        </p:spPr>
        <p:txBody>
          <a:bodyPr wrap="square" rtlCol="0">
            <a:spAutoFit/>
          </a:bodyPr>
          <a:lstStyle/>
          <a:p>
            <a:pPr marL="285750" indent="-285750">
              <a:buFont typeface="Arial" panose="020B0604020202020204" pitchFamily="34" charset="0"/>
              <a:buChar char="•"/>
            </a:pPr>
            <a:r>
              <a:rPr lang="nl-NL" sz="2000">
                <a:latin typeface="+mj-lt"/>
              </a:rPr>
              <a:t>Marion Etman</a:t>
            </a:r>
          </a:p>
          <a:p>
            <a:pPr marL="285750" indent="-285750">
              <a:buFont typeface="Arial" panose="020B0604020202020204" pitchFamily="34" charset="0"/>
              <a:buChar char="•"/>
            </a:pPr>
            <a:r>
              <a:rPr lang="nl-NL" sz="2000">
                <a:latin typeface="+mj-lt"/>
              </a:rPr>
              <a:t>Eigen bedrijf Tawa </a:t>
            </a:r>
            <a:r>
              <a:rPr lang="nl-NL" sz="2000" err="1">
                <a:latin typeface="+mj-lt"/>
              </a:rPr>
              <a:t>Tawa</a:t>
            </a:r>
            <a:r>
              <a:rPr lang="nl-NL" sz="2000">
                <a:latin typeface="+mj-lt"/>
              </a:rPr>
              <a:t> 2007</a:t>
            </a:r>
          </a:p>
          <a:p>
            <a:pPr marL="285750" indent="-285750">
              <a:buFont typeface="Arial" panose="020B0604020202020204" pitchFamily="34" charset="0"/>
              <a:buChar char="•"/>
            </a:pPr>
            <a:r>
              <a:rPr lang="nl-NL" sz="2000">
                <a:latin typeface="+mj-lt"/>
              </a:rPr>
              <a:t>Trainer, projectconsultant &amp; fondsenwerving</a:t>
            </a:r>
          </a:p>
          <a:p>
            <a:pPr marL="285750" indent="-285750">
              <a:buFont typeface="Arial" panose="020B0604020202020204" pitchFamily="34" charset="0"/>
              <a:buChar char="•"/>
            </a:pPr>
            <a:r>
              <a:rPr lang="nl-NL" sz="2000">
                <a:latin typeface="+mj-lt"/>
              </a:rPr>
              <a:t>Thema’s welzijn en ontwikkelingssamenwerking</a:t>
            </a:r>
          </a:p>
          <a:p>
            <a:pPr marL="285750" indent="-285750">
              <a:buFont typeface="Arial" panose="020B0604020202020204" pitchFamily="34" charset="0"/>
              <a:buChar char="•"/>
            </a:pPr>
            <a:r>
              <a:rPr lang="nl-NL" sz="2000">
                <a:latin typeface="+mj-lt"/>
              </a:rPr>
              <a:t>Culturele antropologie – UU</a:t>
            </a:r>
          </a:p>
          <a:p>
            <a:pPr marL="285750" indent="-285750">
              <a:buFont typeface="Arial" panose="020B0604020202020204" pitchFamily="34" charset="0"/>
              <a:buChar char="•"/>
            </a:pPr>
            <a:r>
              <a:rPr lang="nl-NL" sz="2000">
                <a:latin typeface="+mj-lt"/>
              </a:rPr>
              <a:t>Filantropie - VU</a:t>
            </a:r>
          </a:p>
          <a:p>
            <a:pPr marL="285750" indent="-285750">
              <a:buFont typeface="Arial" panose="020B0604020202020204" pitchFamily="34" charset="0"/>
              <a:buChar char="•"/>
            </a:pPr>
            <a:endParaRPr lang="nl-NL">
              <a:latin typeface="+mj-lt"/>
            </a:endParaRPr>
          </a:p>
        </p:txBody>
      </p:sp>
    </p:spTree>
    <p:extLst>
      <p:ext uri="{BB962C8B-B14F-4D97-AF65-F5344CB8AC3E}">
        <p14:creationId xmlns:p14="http://schemas.microsoft.com/office/powerpoint/2010/main" val="1705092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8977B7-EE48-7D1A-40A4-A406506D3384}"/>
              </a:ext>
            </a:extLst>
          </p:cNvPr>
          <p:cNvPicPr>
            <a:picLocks noGrp="1" noChangeAspect="1"/>
          </p:cNvPicPr>
          <p:nvPr>
            <p:ph idx="1"/>
          </p:nvPr>
        </p:nvPicPr>
        <p:blipFill rotWithShape="1">
          <a:blip r:embed="rId2"/>
          <a:srcRect b="19"/>
          <a:stretch/>
        </p:blipFill>
        <p:spPr>
          <a:xfrm>
            <a:off x="-8179" y="1282"/>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jdelijke aanduiding voor inhoud 2">
            <a:extLst>
              <a:ext uri="{FF2B5EF4-FFF2-40B4-BE49-F238E27FC236}">
                <a16:creationId xmlns:a16="http://schemas.microsoft.com/office/drawing/2014/main" id="{2388645D-9F0C-3C75-B1A9-D0B14E2CA858}"/>
              </a:ext>
            </a:extLst>
          </p:cNvPr>
          <p:cNvSpPr txBox="1">
            <a:spLocks/>
          </p:cNvSpPr>
          <p:nvPr/>
        </p:nvSpPr>
        <p:spPr>
          <a:xfrm>
            <a:off x="2114207" y="2125253"/>
            <a:ext cx="979424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err="1">
                <a:cs typeface="Calibri"/>
              </a:rPr>
              <a:t>Deveney</a:t>
            </a:r>
            <a:r>
              <a:rPr lang="nl-NL" sz="2400">
                <a:cs typeface="Calibri"/>
              </a:rPr>
              <a:t> </a:t>
            </a:r>
            <a:r>
              <a:rPr lang="nl-NL" sz="2400" err="1">
                <a:cs typeface="Calibri"/>
              </a:rPr>
              <a:t>Udetiwan</a:t>
            </a:r>
            <a:r>
              <a:rPr lang="nl-NL" sz="2400">
                <a:cs typeface="Calibri"/>
              </a:rPr>
              <a:t> (projectmedewerker)</a:t>
            </a:r>
          </a:p>
          <a:p>
            <a:r>
              <a:rPr lang="nl-NL" sz="2400">
                <a:cs typeface="Calibri"/>
              </a:rPr>
              <a:t>Renée Hoekstra (projectleider)</a:t>
            </a:r>
            <a:endParaRPr lang="nl-NL" sz="2400">
              <a:ea typeface="Calibri"/>
              <a:cs typeface="Calibri"/>
            </a:endParaRPr>
          </a:p>
          <a:p>
            <a:r>
              <a:rPr lang="nl-NL" sz="2400">
                <a:cs typeface="Calibri"/>
              </a:rPr>
              <a:t>Hannah </a:t>
            </a:r>
            <a:r>
              <a:rPr lang="nl-NL" sz="2400" err="1">
                <a:cs typeface="Calibri" panose="020F0502020204030204"/>
              </a:rPr>
              <a:t>Toben</a:t>
            </a:r>
            <a:r>
              <a:rPr lang="nl-NL" sz="2400">
                <a:cs typeface="Calibri"/>
              </a:rPr>
              <a:t> (projectleider)</a:t>
            </a:r>
          </a:p>
          <a:p>
            <a:r>
              <a:rPr lang="nl-NL" sz="2400">
                <a:ea typeface="+mn-lt"/>
                <a:cs typeface="+mn-lt"/>
              </a:rPr>
              <a:t>Anouk Marcus (</a:t>
            </a:r>
            <a:r>
              <a:rPr lang="nl-NL" sz="2400" err="1">
                <a:ea typeface="+mn-lt"/>
                <a:cs typeface="+mn-lt"/>
              </a:rPr>
              <a:t>projectassistent</a:t>
            </a:r>
            <a:r>
              <a:rPr lang="nl-NL" sz="2400">
                <a:ea typeface="+mn-lt"/>
                <a:cs typeface="+mn-lt"/>
              </a:rPr>
              <a:t>)</a:t>
            </a:r>
          </a:p>
        </p:txBody>
      </p:sp>
      <p:sp>
        <p:nvSpPr>
          <p:cNvPr id="15" name="Titel 1">
            <a:extLst>
              <a:ext uri="{FF2B5EF4-FFF2-40B4-BE49-F238E27FC236}">
                <a16:creationId xmlns:a16="http://schemas.microsoft.com/office/drawing/2014/main" id="{4F0C406D-6654-9B6D-5D3E-7D14444585E5}"/>
              </a:ext>
            </a:extLst>
          </p:cNvPr>
          <p:cNvSpPr>
            <a:spLocks noGrp="1"/>
          </p:cNvSpPr>
          <p:nvPr>
            <p:ph type="title"/>
          </p:nvPr>
        </p:nvSpPr>
        <p:spPr>
          <a:xfrm>
            <a:off x="2259980" y="383710"/>
            <a:ext cx="10515600" cy="1325563"/>
          </a:xfrm>
        </p:spPr>
        <p:txBody>
          <a:bodyPr/>
          <a:lstStyle/>
          <a:p>
            <a:r>
              <a:rPr lang="nl-NL">
                <a:cs typeface="Calibri Light"/>
              </a:rPr>
              <a:t>Het SPE-team</a:t>
            </a:r>
            <a:endParaRPr lang="nl-NL"/>
          </a:p>
        </p:txBody>
      </p:sp>
      <p:pic>
        <p:nvPicPr>
          <p:cNvPr id="17" name="Tijdelijke aanduiding voor inhoud 2" descr="Afbeelding met tekst&#10;&#10;Automatisch gegenereerde beschrijving">
            <a:extLst>
              <a:ext uri="{FF2B5EF4-FFF2-40B4-BE49-F238E27FC236}">
                <a16:creationId xmlns:a16="http://schemas.microsoft.com/office/drawing/2014/main" id="{B5EDC4C7-5C70-0C41-A5C5-E4A88A1F0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spTree>
    <p:extLst>
      <p:ext uri="{BB962C8B-B14F-4D97-AF65-F5344CB8AC3E}">
        <p14:creationId xmlns:p14="http://schemas.microsoft.com/office/powerpoint/2010/main" val="3402688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524000" y="332656"/>
            <a:ext cx="9144000" cy="1135062"/>
          </a:xfrm>
        </p:spPr>
        <p:txBody>
          <a:bodyPr anchor="ctr">
            <a:normAutofit fontScale="90000"/>
          </a:bodyPr>
          <a:lstStyle/>
          <a:p>
            <a:r>
              <a:rPr lang="nl-NL">
                <a:solidFill>
                  <a:srgbClr val="C00000"/>
                </a:solidFill>
              </a:rPr>
              <a:t> </a:t>
            </a:r>
            <a:br>
              <a:rPr lang="nl-NL">
                <a:solidFill>
                  <a:srgbClr val="C00000"/>
                </a:solidFill>
              </a:rPr>
            </a:br>
            <a:r>
              <a:rPr lang="nl-NL" b="1">
                <a:solidFill>
                  <a:srgbClr val="C00000"/>
                </a:solidFill>
              </a:rPr>
              <a:t> Subsidieaanvraag schrijven</a:t>
            </a:r>
            <a:br>
              <a:rPr lang="nl-NL" sz="5400">
                <a:solidFill>
                  <a:srgbClr val="FFC000"/>
                </a:solidFill>
              </a:rPr>
            </a:br>
            <a:endParaRPr lang="nl-NL" sz="5400">
              <a:solidFill>
                <a:srgbClr val="FFC000"/>
              </a:solidFill>
            </a:endParaRPr>
          </a:p>
        </p:txBody>
      </p:sp>
      <p:sp>
        <p:nvSpPr>
          <p:cNvPr id="5123" name="Rectangle 3"/>
          <p:cNvSpPr>
            <a:spLocks noGrp="1" noChangeArrowheads="1"/>
          </p:cNvSpPr>
          <p:nvPr>
            <p:ph type="body" idx="4294967295"/>
          </p:nvPr>
        </p:nvSpPr>
        <p:spPr>
          <a:xfrm>
            <a:off x="2207569" y="1772816"/>
            <a:ext cx="7534275" cy="4637088"/>
          </a:xfrm>
        </p:spPr>
        <p:txBody>
          <a:bodyPr>
            <a:normAutofit/>
          </a:bodyPr>
          <a:lstStyle/>
          <a:p>
            <a:pPr marL="0" indent="0">
              <a:buNone/>
            </a:pPr>
            <a:r>
              <a:rPr lang="nl-NL" sz="2400">
                <a:cs typeface="Arial" panose="020B0604020202020204" pitchFamily="34" charset="0"/>
              </a:rPr>
              <a:t>Subsidieaanvraag:</a:t>
            </a:r>
          </a:p>
          <a:p>
            <a:pPr marL="0" indent="0">
              <a:buNone/>
            </a:pPr>
            <a:endParaRPr lang="nl-NL" sz="2400">
              <a:cs typeface="Arial" panose="020B0604020202020204" pitchFamily="34" charset="0"/>
            </a:endParaRPr>
          </a:p>
          <a:p>
            <a:pPr marL="0" indent="0">
              <a:buNone/>
            </a:pPr>
            <a:r>
              <a:rPr lang="nl-NL" sz="2400">
                <a:cs typeface="Arial" panose="020B0604020202020204" pitchFamily="34" charset="0"/>
              </a:rPr>
              <a:t>Deel 1: Informatie over je eigen organisatie</a:t>
            </a:r>
          </a:p>
          <a:p>
            <a:pPr marL="0" indent="0">
              <a:buNone/>
            </a:pPr>
            <a:endParaRPr lang="nl-NL" sz="2400">
              <a:cs typeface="Arial" panose="020B0604020202020204" pitchFamily="34" charset="0"/>
            </a:endParaRPr>
          </a:p>
          <a:p>
            <a:pPr marL="0" indent="0">
              <a:buNone/>
            </a:pPr>
            <a:endParaRPr lang="nl-NL" sz="2400">
              <a:cs typeface="Arial" panose="020B0604020202020204" pitchFamily="34" charset="0"/>
            </a:endParaRPr>
          </a:p>
          <a:p>
            <a:pPr marL="0" indent="0">
              <a:buNone/>
            </a:pPr>
            <a:r>
              <a:rPr lang="nl-NL" sz="2400">
                <a:cs typeface="Arial" panose="020B0604020202020204" pitchFamily="34" charset="0"/>
              </a:rPr>
              <a:t>Deel 2: Informatie over je project</a:t>
            </a:r>
          </a:p>
          <a:p>
            <a:pPr marL="0" indent="0">
              <a:buNone/>
            </a:pPr>
            <a:endParaRPr lang="nl-NL" sz="2400">
              <a:cs typeface="Arial" panose="020B0604020202020204" pitchFamily="34" charset="0"/>
            </a:endParaRPr>
          </a:p>
          <a:p>
            <a:pPr marL="0" indent="0">
              <a:buNone/>
            </a:pPr>
            <a:endParaRPr lang="nl-NL" sz="2400">
              <a:cs typeface="Arial" panose="020B0604020202020204" pitchFamily="34" charset="0"/>
            </a:endParaRPr>
          </a:p>
          <a:p>
            <a:pPr marL="0" indent="0">
              <a:buNone/>
            </a:pPr>
            <a:r>
              <a:rPr lang="nl-NL" sz="2400">
                <a:cs typeface="Arial" panose="020B0604020202020204" pitchFamily="34" charset="0"/>
              </a:rPr>
              <a:t>Oefening:</a:t>
            </a:r>
          </a:p>
          <a:p>
            <a:pPr marL="0" indent="0">
              <a:buNone/>
            </a:pPr>
            <a:endParaRPr lang="nl-NL" sz="2400">
              <a:hlinkClick r:id="rId3"/>
            </a:endParaRPr>
          </a:p>
        </p:txBody>
      </p:sp>
      <p:pic>
        <p:nvPicPr>
          <p:cNvPr id="5" name="Picture 2" descr="groene_economi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1" y="6115282"/>
            <a:ext cx="1115616" cy="74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PE - Servicepunt Emancipatie Amsterdam">
            <a:extLst>
              <a:ext uri="{FF2B5EF4-FFF2-40B4-BE49-F238E27FC236}">
                <a16:creationId xmlns:a16="http://schemas.microsoft.com/office/drawing/2014/main" id="{42691C9C-F565-4490-CD60-DE39659692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8408" y="6222551"/>
            <a:ext cx="785664" cy="52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18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chor="ctr">
            <a:normAutofit fontScale="90000"/>
          </a:bodyPr>
          <a:lstStyle/>
          <a:p>
            <a:r>
              <a:rPr lang="nl-NL" b="1">
                <a:solidFill>
                  <a:srgbClr val="C00000"/>
                </a:solidFill>
              </a:rPr>
              <a:t> </a:t>
            </a:r>
            <a:br>
              <a:rPr lang="nl-NL" b="1">
                <a:solidFill>
                  <a:srgbClr val="C00000"/>
                </a:solidFill>
              </a:rPr>
            </a:br>
            <a:r>
              <a:rPr lang="nl-NL" b="1">
                <a:solidFill>
                  <a:srgbClr val="C00000"/>
                </a:solidFill>
              </a:rPr>
              <a:t> </a:t>
            </a:r>
            <a:r>
              <a:rPr lang="nl-NL" sz="4900" b="1">
                <a:solidFill>
                  <a:srgbClr val="C00000"/>
                </a:solidFill>
              </a:rPr>
              <a:t>Informatie over je eigen organisatie</a:t>
            </a:r>
            <a:br>
              <a:rPr lang="nl-NL" sz="5400">
                <a:solidFill>
                  <a:srgbClr val="FFC000"/>
                </a:solidFill>
              </a:rPr>
            </a:br>
            <a:endParaRPr lang="nl-NL" sz="5400">
              <a:solidFill>
                <a:srgbClr val="FFC000"/>
              </a:solidFill>
            </a:endParaRPr>
          </a:p>
        </p:txBody>
      </p:sp>
      <p:sp>
        <p:nvSpPr>
          <p:cNvPr id="5123" name="Rectangle 3"/>
          <p:cNvSpPr>
            <a:spLocks noGrp="1" noChangeArrowheads="1"/>
          </p:cNvSpPr>
          <p:nvPr>
            <p:ph idx="1"/>
          </p:nvPr>
        </p:nvSpPr>
        <p:spPr/>
        <p:txBody>
          <a:bodyPr>
            <a:normAutofit/>
          </a:bodyPr>
          <a:lstStyle/>
          <a:p>
            <a:endParaRPr lang="nl-NL" sz="2400"/>
          </a:p>
          <a:p>
            <a:r>
              <a:rPr lang="nl-NL" sz="2400"/>
              <a:t>Missie: Dit is de samenvatting van de bestaansreden van je organisatie; Waarom besta je? Wat signaleert jouw organisatie voor probleem dat je op wilt lossen?</a:t>
            </a:r>
          </a:p>
          <a:p>
            <a:endParaRPr lang="nl-NL" sz="2400"/>
          </a:p>
          <a:p>
            <a:r>
              <a:rPr lang="nl-NL" sz="2400"/>
              <a:t>Hoeveel vrijwilligers, betaalde krachten heeft de organisatie?</a:t>
            </a:r>
          </a:p>
          <a:p>
            <a:r>
              <a:rPr lang="nl-NL" sz="2400"/>
              <a:t>Sinds wanneer besta je?</a:t>
            </a:r>
          </a:p>
          <a:p>
            <a:r>
              <a:rPr lang="nl-NL" sz="2400"/>
              <a:t>Welke activiteiten voor je uit?</a:t>
            </a:r>
          </a:p>
          <a:p>
            <a:endParaRPr lang="nl-NL" sz="2400"/>
          </a:p>
          <a:p>
            <a:pPr marL="0" indent="0">
              <a:buNone/>
            </a:pPr>
            <a:r>
              <a:rPr lang="nl-NL" sz="2400" i="1"/>
              <a:t>Beschrijving niet meer dan half A4-tje</a:t>
            </a:r>
          </a:p>
        </p:txBody>
      </p:sp>
      <p:pic>
        <p:nvPicPr>
          <p:cNvPr id="5" name="Picture 2" descr="groene_economi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1" y="6115282"/>
            <a:ext cx="1115616" cy="74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PE - Servicepunt Emancipatie Amsterdam">
            <a:extLst>
              <a:ext uri="{FF2B5EF4-FFF2-40B4-BE49-F238E27FC236}">
                <a16:creationId xmlns:a16="http://schemas.microsoft.com/office/drawing/2014/main" id="{C0A44FE6-01C1-1D3D-4C0D-8B816B2C56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8408" y="6222551"/>
            <a:ext cx="785664" cy="52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37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524000" y="333376"/>
            <a:ext cx="9144000" cy="1135063"/>
          </a:xfrm>
        </p:spPr>
        <p:txBody>
          <a:bodyPr anchor="ctr">
            <a:normAutofit fontScale="90000"/>
          </a:bodyPr>
          <a:lstStyle/>
          <a:p>
            <a:r>
              <a:rPr lang="nl-NL" b="1">
                <a:solidFill>
                  <a:srgbClr val="C00000"/>
                </a:solidFill>
              </a:rPr>
              <a:t> </a:t>
            </a:r>
            <a:br>
              <a:rPr lang="nl-NL" b="1">
                <a:solidFill>
                  <a:srgbClr val="C00000"/>
                </a:solidFill>
              </a:rPr>
            </a:br>
            <a:r>
              <a:rPr lang="nl-NL" b="1">
                <a:solidFill>
                  <a:srgbClr val="C00000"/>
                </a:solidFill>
              </a:rPr>
              <a:t> </a:t>
            </a:r>
            <a:r>
              <a:rPr lang="nl-NL" sz="4900" b="1">
                <a:solidFill>
                  <a:srgbClr val="C00000"/>
                </a:solidFill>
              </a:rPr>
              <a:t>Informatie over je project</a:t>
            </a:r>
            <a:br>
              <a:rPr lang="nl-NL" sz="5400">
                <a:solidFill>
                  <a:srgbClr val="FFC000"/>
                </a:solidFill>
              </a:rPr>
            </a:br>
            <a:endParaRPr lang="nl-NL" sz="5400">
              <a:solidFill>
                <a:srgbClr val="FFC000"/>
              </a:solidFill>
            </a:endParaRPr>
          </a:p>
        </p:txBody>
      </p:sp>
      <p:sp>
        <p:nvSpPr>
          <p:cNvPr id="5123" name="Rectangle 3"/>
          <p:cNvSpPr>
            <a:spLocks noGrp="1" noChangeArrowheads="1"/>
          </p:cNvSpPr>
          <p:nvPr>
            <p:ph type="body" idx="4294967295"/>
          </p:nvPr>
        </p:nvSpPr>
        <p:spPr>
          <a:xfrm>
            <a:off x="2436876" y="1557969"/>
            <a:ext cx="7534275" cy="4637088"/>
          </a:xfrm>
        </p:spPr>
        <p:txBody>
          <a:bodyPr>
            <a:normAutofit lnSpcReduction="10000"/>
          </a:bodyPr>
          <a:lstStyle/>
          <a:p>
            <a:r>
              <a:rPr lang="nl-NL" sz="2400"/>
              <a:t>Doelstelling project: </a:t>
            </a:r>
          </a:p>
          <a:p>
            <a:pPr marL="0" indent="0">
              <a:buNone/>
            </a:pPr>
            <a:r>
              <a:rPr lang="nl-NL" sz="2400" i="1"/>
              <a:t>Welk doel heeft het project dat je uit gaat voeren? Wat heb je gesignaleerd bij de doelgroep waardoor dit project nodig is?</a:t>
            </a:r>
          </a:p>
          <a:p>
            <a:endParaRPr lang="nl-NL" sz="2400"/>
          </a:p>
          <a:p>
            <a:r>
              <a:rPr lang="nl-NL" sz="2400"/>
              <a:t>Activiteiten:</a:t>
            </a:r>
          </a:p>
          <a:p>
            <a:pPr marL="0" indent="0">
              <a:buNone/>
            </a:pPr>
            <a:r>
              <a:rPr lang="nl-NL" sz="2400" i="1"/>
              <a:t>Welke activiteiten ga je uitvoeren om deze doelstelling te halen?</a:t>
            </a:r>
          </a:p>
          <a:p>
            <a:pPr marL="0" indent="0">
              <a:buNone/>
            </a:pPr>
            <a:endParaRPr lang="nl-NL" sz="2400"/>
          </a:p>
          <a:p>
            <a:r>
              <a:rPr lang="nl-NL" sz="2400"/>
              <a:t>Resultaten en impact:</a:t>
            </a:r>
          </a:p>
          <a:p>
            <a:pPr marL="0" indent="0">
              <a:buNone/>
            </a:pPr>
            <a:r>
              <a:rPr lang="nl-NL" sz="2400" i="1"/>
              <a:t>Welke resultaten leveren deze activiteiten op?</a:t>
            </a:r>
          </a:p>
          <a:p>
            <a:pPr marL="0" indent="0">
              <a:buNone/>
            </a:pPr>
            <a:r>
              <a:rPr lang="nl-NL" sz="2400" i="1"/>
              <a:t>Welke impact heeft dit op de doelgroep?</a:t>
            </a:r>
          </a:p>
          <a:p>
            <a:endParaRPr lang="nl-NL" sz="2400"/>
          </a:p>
          <a:p>
            <a:pPr marL="0" indent="0">
              <a:buNone/>
            </a:pPr>
            <a:endParaRPr lang="nl-NL" sz="2400"/>
          </a:p>
          <a:p>
            <a:endParaRPr lang="nl-NL" sz="2400"/>
          </a:p>
        </p:txBody>
      </p:sp>
      <p:pic>
        <p:nvPicPr>
          <p:cNvPr id="5" name="Picture 2" descr="groene_economi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1" y="6115282"/>
            <a:ext cx="1115616" cy="74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SPE - Servicepunt Emancipatie Amsterdam">
            <a:extLst>
              <a:ext uri="{FF2B5EF4-FFF2-40B4-BE49-F238E27FC236}">
                <a16:creationId xmlns:a16="http://schemas.microsoft.com/office/drawing/2014/main" id="{F0C33246-77DD-E16F-3828-0D8F921B3D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8408" y="6222551"/>
            <a:ext cx="785664" cy="52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04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524000" y="333376"/>
            <a:ext cx="9144000" cy="1135063"/>
          </a:xfrm>
        </p:spPr>
        <p:txBody>
          <a:bodyPr anchor="ctr">
            <a:normAutofit fontScale="90000"/>
          </a:bodyPr>
          <a:lstStyle/>
          <a:p>
            <a:r>
              <a:rPr lang="nl-NL" b="1">
                <a:solidFill>
                  <a:srgbClr val="C00000"/>
                </a:solidFill>
              </a:rPr>
              <a:t> </a:t>
            </a:r>
            <a:br>
              <a:rPr lang="nl-NL" b="1">
                <a:solidFill>
                  <a:srgbClr val="C00000"/>
                </a:solidFill>
              </a:rPr>
            </a:br>
            <a:r>
              <a:rPr lang="nl-NL" b="1">
                <a:solidFill>
                  <a:srgbClr val="C00000"/>
                </a:solidFill>
              </a:rPr>
              <a:t> </a:t>
            </a:r>
            <a:r>
              <a:rPr lang="nl-NL" sz="4900" b="1">
                <a:solidFill>
                  <a:srgbClr val="C00000"/>
                </a:solidFill>
              </a:rPr>
              <a:t>Bespreken in tweetallen</a:t>
            </a:r>
            <a:br>
              <a:rPr lang="nl-NL" sz="5400">
                <a:solidFill>
                  <a:srgbClr val="FFC000"/>
                </a:solidFill>
              </a:rPr>
            </a:br>
            <a:endParaRPr lang="nl-NL" sz="5400">
              <a:solidFill>
                <a:srgbClr val="FFC000"/>
              </a:solidFill>
            </a:endParaRPr>
          </a:p>
        </p:txBody>
      </p:sp>
      <p:sp>
        <p:nvSpPr>
          <p:cNvPr id="5123" name="Rectangle 3"/>
          <p:cNvSpPr>
            <a:spLocks noGrp="1" noChangeArrowheads="1"/>
          </p:cNvSpPr>
          <p:nvPr>
            <p:ph type="body" idx="4294967295"/>
          </p:nvPr>
        </p:nvSpPr>
        <p:spPr>
          <a:xfrm>
            <a:off x="2436876" y="1608326"/>
            <a:ext cx="7534275" cy="4637088"/>
          </a:xfrm>
        </p:spPr>
        <p:txBody>
          <a:bodyPr>
            <a:normAutofit lnSpcReduction="10000"/>
          </a:bodyPr>
          <a:lstStyle/>
          <a:p>
            <a:pPr marL="0" indent="0">
              <a:buNone/>
            </a:pPr>
            <a:endParaRPr lang="nl-NL" sz="2400"/>
          </a:p>
          <a:p>
            <a:r>
              <a:rPr lang="nl-NL" sz="2400"/>
              <a:t>Vorm tweetallen en lees elkaars antwoorden zorgvuldig.</a:t>
            </a:r>
          </a:p>
          <a:p>
            <a:pPr marL="0" indent="0">
              <a:buNone/>
            </a:pPr>
            <a:r>
              <a:rPr lang="nl-NL" sz="2400"/>
              <a:t>Begrijp je wat de ander gaat doen? Geeft het een volledig beeld? Zijn er aanvullingen te bedenken? Dragen de activiteiten bij aan de doelstelling?</a:t>
            </a:r>
          </a:p>
          <a:p>
            <a:pPr marL="0" indent="0">
              <a:buNone/>
            </a:pPr>
            <a:endParaRPr lang="nl-NL" sz="2400"/>
          </a:p>
          <a:p>
            <a:r>
              <a:rPr lang="nl-NL" sz="2400"/>
              <a:t> Allebei klaar met lezen?</a:t>
            </a:r>
          </a:p>
          <a:p>
            <a:pPr marL="0" indent="0">
              <a:buNone/>
            </a:pPr>
            <a:endParaRPr lang="nl-NL" sz="2400"/>
          </a:p>
          <a:p>
            <a:r>
              <a:rPr lang="nl-NL" sz="2400"/>
              <a:t>Geef elkaar om de beurten feedback; wat vind je goed aan het antwoord en wat kan er beter volgens jou?</a:t>
            </a:r>
          </a:p>
          <a:p>
            <a:pPr marL="0" indent="0">
              <a:buNone/>
            </a:pPr>
            <a:endParaRPr lang="nl-NL" sz="2400"/>
          </a:p>
          <a:p>
            <a:pPr marL="0" indent="0">
              <a:buNone/>
            </a:pPr>
            <a:r>
              <a:rPr lang="nl-NL" sz="2400"/>
              <a:t>Succes!</a:t>
            </a:r>
          </a:p>
          <a:p>
            <a:endParaRPr lang="nl-NL" sz="2400"/>
          </a:p>
        </p:txBody>
      </p:sp>
      <p:pic>
        <p:nvPicPr>
          <p:cNvPr id="5" name="Picture 2" descr="groene_economi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1" y="6115282"/>
            <a:ext cx="1115616" cy="74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SPE - Servicepunt Emancipatie Amsterdam">
            <a:extLst>
              <a:ext uri="{FF2B5EF4-FFF2-40B4-BE49-F238E27FC236}">
                <a16:creationId xmlns:a16="http://schemas.microsoft.com/office/drawing/2014/main" id="{F0C33246-77DD-E16F-3828-0D8F921B3D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8408" y="6222551"/>
            <a:ext cx="785664" cy="52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360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D0D16DF-4BC8-4B86-3337-5BACB3734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153" y="-99391"/>
            <a:ext cx="4543053" cy="2058962"/>
          </a:xfrm>
          <a:prstGeom prst="rect">
            <a:avLst/>
          </a:prstGeom>
        </p:spPr>
      </p:pic>
      <p:sp>
        <p:nvSpPr>
          <p:cNvPr id="3" name="Rechthoek 2"/>
          <p:cNvSpPr/>
          <p:nvPr/>
        </p:nvSpPr>
        <p:spPr>
          <a:xfrm>
            <a:off x="2495600" y="1556792"/>
            <a:ext cx="7200800" cy="6063198"/>
          </a:xfrm>
          <a:prstGeom prst="rect">
            <a:avLst/>
          </a:prstGeom>
        </p:spPr>
        <p:txBody>
          <a:bodyPr wrap="square">
            <a:spAutoFit/>
          </a:bodyPr>
          <a:lstStyle/>
          <a:p>
            <a:r>
              <a:rPr lang="nl-NL" sz="1600">
                <a:latin typeface="+mn-lt"/>
              </a:rPr>
              <a:t>Sinds januari 2021 moet een Stichting met een ANBI voldoen aan de </a:t>
            </a:r>
            <a:r>
              <a:rPr lang="nl-NL" sz="1600">
                <a:latin typeface="+mn-lt"/>
                <a:hlinkClick r:id="rId3"/>
              </a:rPr>
              <a:t>wettelijke publicatieplicht:</a:t>
            </a:r>
            <a:endParaRPr lang="nl-NL" sz="1600">
              <a:latin typeface="+mn-lt"/>
            </a:endParaRPr>
          </a:p>
          <a:p>
            <a:pPr algn="l"/>
            <a:endParaRPr lang="nl-NL" sz="1600">
              <a:solidFill>
                <a:srgbClr val="000000"/>
              </a:solidFill>
              <a:latin typeface="+mn-lt"/>
            </a:endParaRPr>
          </a:p>
          <a:p>
            <a:pPr algn="l">
              <a:buFont typeface="Arial" panose="020B0604020202020204" pitchFamily="34" charset="0"/>
              <a:buChar char="•"/>
            </a:pPr>
            <a:r>
              <a:rPr lang="nl-NL" sz="1600">
                <a:solidFill>
                  <a:srgbClr val="000000"/>
                </a:solidFill>
                <a:latin typeface="+mn-lt"/>
              </a:rPr>
              <a:t> Naam instelling</a:t>
            </a:r>
          </a:p>
          <a:p>
            <a:pPr algn="l">
              <a:buFont typeface="Arial" panose="020B0604020202020204" pitchFamily="34" charset="0"/>
              <a:buChar char="•"/>
            </a:pPr>
            <a:r>
              <a:rPr lang="nl-NL" sz="1600">
                <a:solidFill>
                  <a:srgbClr val="000000"/>
                </a:solidFill>
                <a:latin typeface="+mn-lt"/>
              </a:rPr>
              <a:t> RSIN (Rechtspersonen en Samenwerkingsverbanden Informatie Nummer) of het fiscaal nummer</a:t>
            </a:r>
          </a:p>
          <a:p>
            <a:pPr algn="l">
              <a:buFont typeface="Arial" panose="020B0604020202020204" pitchFamily="34" charset="0"/>
              <a:buChar char="•"/>
            </a:pPr>
            <a:r>
              <a:rPr lang="nl-NL" sz="1600">
                <a:solidFill>
                  <a:srgbClr val="000000"/>
                </a:solidFill>
                <a:latin typeface="+mn-lt"/>
              </a:rPr>
              <a:t> Contactgegevens (adres, e-mail)</a:t>
            </a:r>
          </a:p>
          <a:p>
            <a:pPr algn="l">
              <a:buFont typeface="Arial" panose="020B0604020202020204" pitchFamily="34" charset="0"/>
              <a:buChar char="•"/>
            </a:pPr>
            <a:r>
              <a:rPr lang="nl-NL" sz="1600">
                <a:solidFill>
                  <a:srgbClr val="000000"/>
                </a:solidFill>
                <a:latin typeface="+mn-lt"/>
              </a:rPr>
              <a:t> Duidelijke beschrijving van de doelstelling van de ANBI</a:t>
            </a:r>
          </a:p>
          <a:p>
            <a:pPr algn="l">
              <a:buFont typeface="Arial" panose="020B0604020202020204" pitchFamily="34" charset="0"/>
              <a:buChar char="•"/>
            </a:pPr>
            <a:r>
              <a:rPr lang="nl-NL" sz="1600">
                <a:solidFill>
                  <a:srgbClr val="000000"/>
                </a:solidFill>
                <a:latin typeface="+mn-lt"/>
              </a:rPr>
              <a:t> Hoofdlijnen van </a:t>
            </a:r>
            <a:r>
              <a:rPr lang="nl-NL" sz="1600" u="sng">
                <a:solidFill>
                  <a:srgbClr val="154273"/>
                </a:solidFill>
                <a:latin typeface="+mn-lt"/>
                <a:hlinkClick r:id="rId4"/>
              </a:rPr>
              <a:t>het beleidsplan</a:t>
            </a:r>
            <a:endParaRPr lang="nl-NL" sz="1600">
              <a:solidFill>
                <a:srgbClr val="000000"/>
              </a:solidFill>
              <a:latin typeface="+mn-lt"/>
            </a:endParaRPr>
          </a:p>
          <a:p>
            <a:pPr algn="l">
              <a:buFont typeface="Arial" panose="020B0604020202020204" pitchFamily="34" charset="0"/>
              <a:buChar char="•"/>
            </a:pPr>
            <a:r>
              <a:rPr lang="nl-NL" sz="1600">
                <a:solidFill>
                  <a:srgbClr val="000000"/>
                </a:solidFill>
                <a:latin typeface="+mn-lt"/>
              </a:rPr>
              <a:t> Functie van de bestuurders en de namen van de bestuursleden</a:t>
            </a:r>
          </a:p>
          <a:p>
            <a:pPr algn="l">
              <a:buFont typeface="Arial" panose="020B0604020202020204" pitchFamily="34" charset="0"/>
              <a:buChar char="•"/>
            </a:pPr>
            <a:r>
              <a:rPr lang="nl-NL" sz="1600">
                <a:solidFill>
                  <a:srgbClr val="000000"/>
                </a:solidFill>
                <a:latin typeface="+mn-lt"/>
              </a:rPr>
              <a:t> Beloningsbeleid van het bestuur, personeel en de directie. Voor deze laatste groep is een verwijzing naar de CAO of salarisregeling voor het personeel voldoende, als dat van toepassing is.</a:t>
            </a:r>
          </a:p>
          <a:p>
            <a:pPr algn="l">
              <a:buFont typeface="Arial" panose="020B0604020202020204" pitchFamily="34" charset="0"/>
              <a:buChar char="•"/>
            </a:pPr>
            <a:r>
              <a:rPr lang="nl-NL" sz="1600">
                <a:solidFill>
                  <a:srgbClr val="000000"/>
                </a:solidFill>
                <a:latin typeface="+mn-lt"/>
              </a:rPr>
              <a:t> Actueel verslag van de uitgeoefende activiteiten (recent jaarverslag)</a:t>
            </a:r>
          </a:p>
          <a:p>
            <a:pPr algn="l">
              <a:buFont typeface="Arial" panose="020B0604020202020204" pitchFamily="34" charset="0"/>
              <a:buChar char="•"/>
            </a:pPr>
            <a:r>
              <a:rPr lang="nl-NL" sz="1600" u="sng">
                <a:solidFill>
                  <a:srgbClr val="154273"/>
                </a:solidFill>
                <a:latin typeface="+mn-lt"/>
                <a:hlinkClick r:id="rId5"/>
              </a:rPr>
              <a:t> Financiële verantwoording</a:t>
            </a:r>
            <a:r>
              <a:rPr lang="nl-NL" sz="1600">
                <a:solidFill>
                  <a:srgbClr val="154273"/>
                </a:solidFill>
                <a:latin typeface="+mn-lt"/>
              </a:rPr>
              <a:t> </a:t>
            </a:r>
            <a:r>
              <a:rPr lang="nl-NL" sz="1600">
                <a:latin typeface="+mn-lt"/>
              </a:rPr>
              <a:t>(recente jaarrekening)</a:t>
            </a:r>
          </a:p>
          <a:p>
            <a:pPr algn="l"/>
            <a:endParaRPr lang="nl-NL" sz="1600">
              <a:latin typeface="+mn-lt"/>
            </a:endParaRPr>
          </a:p>
          <a:p>
            <a:pPr algn="l"/>
            <a:r>
              <a:rPr lang="nl-NL" sz="1600">
                <a:solidFill>
                  <a:srgbClr val="000000"/>
                </a:solidFill>
                <a:latin typeface="+mn-lt"/>
              </a:rPr>
              <a:t>U kunt de vereiste gegevens op een eigen website van de ANBI publiceren, of op een gemeenschappelijke website van bijvoorbeeld een brancheorganisatie.</a:t>
            </a:r>
          </a:p>
          <a:p>
            <a:endParaRPr lang="nl-NL" sz="1600">
              <a:latin typeface="+mn-lt"/>
            </a:endParaRPr>
          </a:p>
          <a:p>
            <a:endParaRPr lang="nl-NL" sz="1600" i="1">
              <a:latin typeface="+mn-lt"/>
            </a:endParaRPr>
          </a:p>
          <a:p>
            <a:endParaRPr lang="nl-NL" sz="1600" i="1">
              <a:latin typeface="+mn-lt"/>
            </a:endParaRPr>
          </a:p>
          <a:p>
            <a:endParaRPr lang="nl-NL" sz="1600" i="1">
              <a:latin typeface="+mn-lt"/>
            </a:endParaRPr>
          </a:p>
          <a:p>
            <a:endParaRPr lang="nl-NL" sz="1600" i="1">
              <a:latin typeface="+mn-lt"/>
            </a:endParaRPr>
          </a:p>
          <a:p>
            <a:pPr marL="342900" indent="-342900">
              <a:buFont typeface="Wingdings" panose="05000000000000000000" pitchFamily="2" charset="2"/>
              <a:buChar char="§"/>
            </a:pPr>
            <a:endParaRPr lang="nl-NL" sz="2000">
              <a:latin typeface="+mn-lt"/>
            </a:endParaRPr>
          </a:p>
        </p:txBody>
      </p:sp>
      <p:sp>
        <p:nvSpPr>
          <p:cNvPr id="4" name="Rechthoek 3"/>
          <p:cNvSpPr/>
          <p:nvPr/>
        </p:nvSpPr>
        <p:spPr>
          <a:xfrm>
            <a:off x="4727848" y="5886341"/>
            <a:ext cx="1008112" cy="646331"/>
          </a:xfrm>
          <a:prstGeom prst="rect">
            <a:avLst/>
          </a:prstGeom>
        </p:spPr>
        <p:txBody>
          <a:bodyPr wrap="square">
            <a:spAutoFit/>
          </a:bodyPr>
          <a:lstStyle/>
          <a:p>
            <a:br>
              <a:rPr lang="nl-NL">
                <a:solidFill>
                  <a:srgbClr val="FFC000"/>
                </a:solidFill>
              </a:rPr>
            </a:br>
            <a:endParaRPr lang="nl-NL"/>
          </a:p>
        </p:txBody>
      </p:sp>
      <p:sp>
        <p:nvSpPr>
          <p:cNvPr id="5" name="Titel 4"/>
          <p:cNvSpPr>
            <a:spLocks noGrp="1"/>
          </p:cNvSpPr>
          <p:nvPr>
            <p:ph type="title"/>
          </p:nvPr>
        </p:nvSpPr>
        <p:spPr>
          <a:xfrm>
            <a:off x="1919536" y="116632"/>
            <a:ext cx="8229600" cy="1143000"/>
          </a:xfrm>
        </p:spPr>
        <p:txBody>
          <a:bodyPr>
            <a:normAutofit fontScale="90000"/>
          </a:bodyPr>
          <a:lstStyle/>
          <a:p>
            <a:br>
              <a:rPr lang="nl-NL" sz="4900">
                <a:solidFill>
                  <a:srgbClr val="FFC000"/>
                </a:solidFill>
              </a:rPr>
            </a:br>
            <a:r>
              <a:rPr lang="nl-NL" sz="4900">
                <a:solidFill>
                  <a:srgbClr val="C00000"/>
                </a:solidFill>
              </a:rPr>
              <a:t>ANBI vereisten</a:t>
            </a:r>
            <a:br>
              <a:rPr lang="nl-NL">
                <a:solidFill>
                  <a:srgbClr val="FFC000"/>
                </a:solidFill>
              </a:rPr>
            </a:br>
            <a:endParaRPr lang="nl-NL"/>
          </a:p>
        </p:txBody>
      </p:sp>
      <p:pic>
        <p:nvPicPr>
          <p:cNvPr id="7" name="Picture 2" descr="SPE - Servicepunt Emancipatie Amsterdam">
            <a:extLst>
              <a:ext uri="{FF2B5EF4-FFF2-40B4-BE49-F238E27FC236}">
                <a16:creationId xmlns:a16="http://schemas.microsoft.com/office/drawing/2014/main" id="{8757D523-F517-B3B0-053E-EBBF01AC67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8408" y="6222551"/>
            <a:ext cx="785664" cy="527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roene_economie">
            <a:hlinkClick r:id="rId7"/>
            <a:extLst>
              <a:ext uri="{FF2B5EF4-FFF2-40B4-BE49-F238E27FC236}">
                <a16:creationId xmlns:a16="http://schemas.microsoft.com/office/drawing/2014/main" id="{0FFCB33C-A2A7-0B3A-D1ED-C20789AAE5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1" y="6115282"/>
            <a:ext cx="1115616" cy="74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013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8977B7-EE48-7D1A-40A4-A406506D338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jdelijke aanduiding voor inhoud 2">
            <a:extLst>
              <a:ext uri="{FF2B5EF4-FFF2-40B4-BE49-F238E27FC236}">
                <a16:creationId xmlns:a16="http://schemas.microsoft.com/office/drawing/2014/main" id="{2388645D-9F0C-3C75-B1A9-D0B14E2CA858}"/>
              </a:ext>
            </a:extLst>
          </p:cNvPr>
          <p:cNvSpPr txBox="1">
            <a:spLocks/>
          </p:cNvSpPr>
          <p:nvPr/>
        </p:nvSpPr>
        <p:spPr>
          <a:xfrm>
            <a:off x="2259980" y="1899966"/>
            <a:ext cx="896112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cs typeface="Calibri"/>
              </a:rPr>
              <a:t>Aanbod voor meer verdieping</a:t>
            </a:r>
          </a:p>
          <a:p>
            <a:endParaRPr lang="nl-NL" sz="2400">
              <a:cs typeface="Calibri"/>
            </a:endParaRPr>
          </a:p>
        </p:txBody>
      </p:sp>
      <p:sp>
        <p:nvSpPr>
          <p:cNvPr id="15" name="Titel 1">
            <a:extLst>
              <a:ext uri="{FF2B5EF4-FFF2-40B4-BE49-F238E27FC236}">
                <a16:creationId xmlns:a16="http://schemas.microsoft.com/office/drawing/2014/main" id="{4F0C406D-6654-9B6D-5D3E-7D14444585E5}"/>
              </a:ext>
            </a:extLst>
          </p:cNvPr>
          <p:cNvSpPr>
            <a:spLocks noGrp="1"/>
          </p:cNvSpPr>
          <p:nvPr>
            <p:ph type="title"/>
          </p:nvPr>
        </p:nvSpPr>
        <p:spPr>
          <a:xfrm>
            <a:off x="2259980" y="383710"/>
            <a:ext cx="10515600" cy="1325563"/>
          </a:xfrm>
        </p:spPr>
        <p:txBody>
          <a:bodyPr/>
          <a:lstStyle/>
          <a:p>
            <a:r>
              <a:rPr lang="nl-NL">
                <a:cs typeface="Calibri Light"/>
              </a:rPr>
              <a:t>Hand-out</a:t>
            </a:r>
            <a:endParaRPr lang="nl-NL" err="1"/>
          </a:p>
        </p:txBody>
      </p:sp>
      <p:pic>
        <p:nvPicPr>
          <p:cNvPr id="2" name="Tijdelijke aanduiding voor inhoud 2" descr="Afbeelding met tekst&#10;&#10;Automatisch gegenereerde beschrijving">
            <a:extLst>
              <a:ext uri="{FF2B5EF4-FFF2-40B4-BE49-F238E27FC236}">
                <a16:creationId xmlns:a16="http://schemas.microsoft.com/office/drawing/2014/main" id="{71ADAEDD-C5B9-DCCD-623A-7187509DE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spTree>
    <p:extLst>
      <p:ext uri="{BB962C8B-B14F-4D97-AF65-F5344CB8AC3E}">
        <p14:creationId xmlns:p14="http://schemas.microsoft.com/office/powerpoint/2010/main" val="1322441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8977B7-EE48-7D1A-40A4-A406506D3384}"/>
              </a:ext>
            </a:extLst>
          </p:cNvPr>
          <p:cNvPicPr>
            <a:picLocks noGrp="1" noChangeAspect="1"/>
          </p:cNvPicPr>
          <p:nvPr>
            <p:ph idx="1"/>
          </p:nvPr>
        </p:nvPicPr>
        <p:blipFill rotWithShape="1">
          <a:blip r:embed="rId2"/>
          <a:srcRect b="19"/>
          <a:stretch/>
        </p:blipFill>
        <p:spPr>
          <a:xfrm>
            <a:off x="20" y="0"/>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jdelijke aanduiding voor inhoud 2">
            <a:extLst>
              <a:ext uri="{FF2B5EF4-FFF2-40B4-BE49-F238E27FC236}">
                <a16:creationId xmlns:a16="http://schemas.microsoft.com/office/drawing/2014/main" id="{2388645D-9F0C-3C75-B1A9-D0B14E2CA858}"/>
              </a:ext>
            </a:extLst>
          </p:cNvPr>
          <p:cNvSpPr txBox="1">
            <a:spLocks/>
          </p:cNvSpPr>
          <p:nvPr/>
        </p:nvSpPr>
        <p:spPr>
          <a:xfrm>
            <a:off x="2370365" y="1802367"/>
            <a:ext cx="945424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nl-NL" sz="2400">
                <a:ea typeface="+mn-lt"/>
                <a:cs typeface="+mn-lt"/>
              </a:rPr>
              <a:t>23 september: Deadline Indienen projectplan speerpunt jongens- en mannenemancipatie</a:t>
            </a:r>
            <a:endParaRPr lang="nl-NL">
              <a:cs typeface="Calibri" panose="020F0502020204030204"/>
            </a:endParaRPr>
          </a:p>
          <a:p>
            <a:pPr marL="342900" indent="-342900"/>
            <a:r>
              <a:rPr lang="nl-NL" sz="2400">
                <a:ea typeface="+mn-lt"/>
                <a:cs typeface="+mn-lt"/>
              </a:rPr>
              <a:t>14 oktober: Beslisbijeenkomst speerpunt jongens- en mannenemancipatie</a:t>
            </a:r>
          </a:p>
        </p:txBody>
      </p:sp>
      <p:sp>
        <p:nvSpPr>
          <p:cNvPr id="15" name="Titel 1">
            <a:extLst>
              <a:ext uri="{FF2B5EF4-FFF2-40B4-BE49-F238E27FC236}">
                <a16:creationId xmlns:a16="http://schemas.microsoft.com/office/drawing/2014/main" id="{4F0C406D-6654-9B6D-5D3E-7D14444585E5}"/>
              </a:ext>
            </a:extLst>
          </p:cNvPr>
          <p:cNvSpPr>
            <a:spLocks noGrp="1"/>
          </p:cNvSpPr>
          <p:nvPr>
            <p:ph type="title"/>
          </p:nvPr>
        </p:nvSpPr>
        <p:spPr>
          <a:xfrm>
            <a:off x="2259980" y="383710"/>
            <a:ext cx="10515600" cy="1325563"/>
          </a:xfrm>
        </p:spPr>
        <p:txBody>
          <a:bodyPr/>
          <a:lstStyle/>
          <a:p>
            <a:r>
              <a:rPr lang="nl-NL">
                <a:cs typeface="Calibri Light"/>
              </a:rPr>
              <a:t>Op de SPE agenda</a:t>
            </a:r>
            <a:endParaRPr lang="nl-NL"/>
          </a:p>
        </p:txBody>
      </p:sp>
      <p:pic>
        <p:nvPicPr>
          <p:cNvPr id="2" name="Tijdelijke aanduiding voor inhoud 2" descr="Afbeelding met tekst&#10;&#10;Automatisch gegenereerde beschrijving">
            <a:extLst>
              <a:ext uri="{FF2B5EF4-FFF2-40B4-BE49-F238E27FC236}">
                <a16:creationId xmlns:a16="http://schemas.microsoft.com/office/drawing/2014/main" id="{1A4116B4-8288-6A8D-A623-20EB06D222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spTree>
    <p:extLst>
      <p:ext uri="{BB962C8B-B14F-4D97-AF65-F5344CB8AC3E}">
        <p14:creationId xmlns:p14="http://schemas.microsoft.com/office/powerpoint/2010/main" val="4159001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4">
            <a:extLst>
              <a:ext uri="{FF2B5EF4-FFF2-40B4-BE49-F238E27FC236}">
                <a16:creationId xmlns:a16="http://schemas.microsoft.com/office/drawing/2014/main" id="{F4BEC2E8-7E75-7A56-BE97-0105CDD19360}"/>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3" name="Tijdelijke aanduiding voor inhoud 2">
            <a:extLst>
              <a:ext uri="{FF2B5EF4-FFF2-40B4-BE49-F238E27FC236}">
                <a16:creationId xmlns:a16="http://schemas.microsoft.com/office/drawing/2014/main" id="{5C4EA6DD-55E0-475F-97D6-9569050FDFD7}"/>
              </a:ext>
            </a:extLst>
          </p:cNvPr>
          <p:cNvSpPr>
            <a:spLocks noGrp="1"/>
          </p:cNvSpPr>
          <p:nvPr>
            <p:ph idx="1"/>
          </p:nvPr>
        </p:nvSpPr>
        <p:spPr/>
        <p:txBody>
          <a:bodyPr/>
          <a:lstStyle/>
          <a:p>
            <a:pPr marL="0" indent="0">
              <a:buNone/>
            </a:pPr>
            <a:endParaRPr lang="en-US"/>
          </a:p>
          <a:p>
            <a:endParaRPr lang="en-US"/>
          </a:p>
        </p:txBody>
      </p:sp>
      <p:pic>
        <p:nvPicPr>
          <p:cNvPr id="5" name="Tijdelijke aanduiding voor inhoud 2">
            <a:extLst>
              <a:ext uri="{FF2B5EF4-FFF2-40B4-BE49-F238E27FC236}">
                <a16:creationId xmlns:a16="http://schemas.microsoft.com/office/drawing/2014/main" id="{58B856D6-64D3-4EEE-9071-1C8C7938A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pic>
        <p:nvPicPr>
          <p:cNvPr id="8" name="Afbeelding 8" descr="Afbeelding met tekst, illustratie, vectorafbeeldingen&#10;&#10;Automatisch gegenereerde beschrijving">
            <a:extLst>
              <a:ext uri="{FF2B5EF4-FFF2-40B4-BE49-F238E27FC236}">
                <a16:creationId xmlns:a16="http://schemas.microsoft.com/office/drawing/2014/main" id="{E82D5498-B498-751F-67A9-A90923BA325A}"/>
              </a:ext>
            </a:extLst>
          </p:cNvPr>
          <p:cNvPicPr>
            <a:picLocks noChangeAspect="1"/>
          </p:cNvPicPr>
          <p:nvPr/>
        </p:nvPicPr>
        <p:blipFill>
          <a:blip r:embed="rId4"/>
          <a:stretch>
            <a:fillRect/>
          </a:stretch>
        </p:blipFill>
        <p:spPr>
          <a:xfrm>
            <a:off x="3495860" y="2375496"/>
            <a:ext cx="569189" cy="541311"/>
          </a:xfrm>
          <a:prstGeom prst="rect">
            <a:avLst/>
          </a:prstGeom>
        </p:spPr>
      </p:pic>
      <p:pic>
        <p:nvPicPr>
          <p:cNvPr id="9" name="Afbeelding 9">
            <a:extLst>
              <a:ext uri="{FF2B5EF4-FFF2-40B4-BE49-F238E27FC236}">
                <a16:creationId xmlns:a16="http://schemas.microsoft.com/office/drawing/2014/main" id="{50140235-81E6-3809-AB8D-3A2A025E8017}"/>
              </a:ext>
            </a:extLst>
          </p:cNvPr>
          <p:cNvPicPr>
            <a:picLocks noChangeAspect="1"/>
          </p:cNvPicPr>
          <p:nvPr/>
        </p:nvPicPr>
        <p:blipFill>
          <a:blip r:embed="rId5"/>
          <a:stretch>
            <a:fillRect/>
          </a:stretch>
        </p:blipFill>
        <p:spPr>
          <a:xfrm>
            <a:off x="3503246" y="3198492"/>
            <a:ext cx="554893" cy="554893"/>
          </a:xfrm>
          <a:prstGeom prst="rect">
            <a:avLst/>
          </a:prstGeom>
        </p:spPr>
      </p:pic>
      <p:sp>
        <p:nvSpPr>
          <p:cNvPr id="10" name="Tekstvak 9">
            <a:extLst>
              <a:ext uri="{FF2B5EF4-FFF2-40B4-BE49-F238E27FC236}">
                <a16:creationId xmlns:a16="http://schemas.microsoft.com/office/drawing/2014/main" id="{AC33D3B6-BB0B-F780-42F9-4FE11A4247E4}"/>
              </a:ext>
            </a:extLst>
          </p:cNvPr>
          <p:cNvSpPr txBox="1"/>
          <p:nvPr/>
        </p:nvSpPr>
        <p:spPr>
          <a:xfrm>
            <a:off x="4205678" y="2414573"/>
            <a:ext cx="424766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Calibri"/>
                <a:ea typeface="Calibri Light"/>
                <a:cs typeface="Calibri Light"/>
              </a:rPr>
              <a:t>Servicepunt</a:t>
            </a:r>
            <a:r>
              <a:rPr lang="en-US">
                <a:latin typeface="Calibri"/>
                <a:ea typeface="Calibri Light"/>
                <a:cs typeface="Calibri Light"/>
              </a:rPr>
              <a:t> </a:t>
            </a:r>
            <a:r>
              <a:rPr lang="en-US" err="1">
                <a:latin typeface="Calibri"/>
                <a:ea typeface="Calibri Light"/>
                <a:cs typeface="Calibri Light"/>
              </a:rPr>
              <a:t>emancipatie</a:t>
            </a:r>
            <a:r>
              <a:rPr lang="en-US">
                <a:latin typeface="Calibri"/>
                <a:ea typeface="Calibri Light"/>
                <a:cs typeface="Calibri Light"/>
              </a:rPr>
              <a:t> </a:t>
            </a:r>
            <a:r>
              <a:rPr lang="en-US" err="1">
                <a:latin typeface="Calibri"/>
                <a:ea typeface="Calibri Light"/>
                <a:cs typeface="Calibri Light"/>
              </a:rPr>
              <a:t>amsterdam</a:t>
            </a:r>
            <a:endParaRPr lang="nl-NL">
              <a:latin typeface="Calibri"/>
              <a:cs typeface="Calibri"/>
            </a:endParaRPr>
          </a:p>
          <a:p>
            <a:br>
              <a:rPr lang="en-US">
                <a:latin typeface="Calibri Light"/>
                <a:ea typeface="Calibri Light"/>
                <a:cs typeface="Calibri Light"/>
              </a:rPr>
            </a:br>
            <a:endParaRPr lang="en-US">
              <a:latin typeface="Calibri"/>
              <a:ea typeface="Calibri Light"/>
              <a:cs typeface="Calibri Light"/>
            </a:endParaRPr>
          </a:p>
          <a:p>
            <a:pPr algn="l"/>
            <a:r>
              <a:rPr lang="en-US" err="1">
                <a:latin typeface="Calibri"/>
                <a:ea typeface="Calibri Light"/>
                <a:cs typeface="Calibri Light"/>
              </a:rPr>
              <a:t>Servicepunt_emancipatie</a:t>
            </a:r>
            <a:endParaRPr lang="en-US">
              <a:latin typeface="Calibri"/>
              <a:ea typeface="Calibri Light"/>
              <a:cs typeface="Calibri Light"/>
            </a:endParaRPr>
          </a:p>
          <a:p>
            <a:endParaRPr lang="en-US">
              <a:latin typeface="Calibri"/>
              <a:ea typeface="Calibri"/>
              <a:cs typeface="Calibri Light"/>
            </a:endParaRPr>
          </a:p>
          <a:p>
            <a:endParaRPr lang="en-US">
              <a:latin typeface="Calibri"/>
              <a:ea typeface="Calibri"/>
              <a:cs typeface="Calibri Light"/>
            </a:endParaRPr>
          </a:p>
          <a:p>
            <a:r>
              <a:rPr lang="en-US" err="1">
                <a:latin typeface="Calibri"/>
                <a:ea typeface="Calibri"/>
                <a:cs typeface="Calibri Light"/>
              </a:rPr>
              <a:t>Servicepunt</a:t>
            </a:r>
            <a:r>
              <a:rPr lang="en-US">
                <a:latin typeface="Calibri"/>
                <a:ea typeface="Calibri"/>
                <a:cs typeface="Calibri Light"/>
              </a:rPr>
              <a:t> </a:t>
            </a:r>
            <a:r>
              <a:rPr lang="en-US" err="1">
                <a:latin typeface="Calibri"/>
                <a:ea typeface="Calibri"/>
                <a:cs typeface="Calibri Light"/>
              </a:rPr>
              <a:t>Emancipatie</a:t>
            </a:r>
            <a:r>
              <a:rPr lang="en-US">
                <a:latin typeface="Calibri"/>
                <a:ea typeface="Calibri"/>
                <a:cs typeface="Calibri Light"/>
              </a:rPr>
              <a:t> (SPE)</a:t>
            </a:r>
          </a:p>
        </p:txBody>
      </p:sp>
      <p:pic>
        <p:nvPicPr>
          <p:cNvPr id="2" name="Afbeelding 6">
            <a:extLst>
              <a:ext uri="{FF2B5EF4-FFF2-40B4-BE49-F238E27FC236}">
                <a16:creationId xmlns:a16="http://schemas.microsoft.com/office/drawing/2014/main" id="{29215A6E-EE2F-4B1B-A3A2-8C629CB02448}"/>
              </a:ext>
            </a:extLst>
          </p:cNvPr>
          <p:cNvPicPr>
            <a:picLocks noChangeAspect="1"/>
          </p:cNvPicPr>
          <p:nvPr/>
        </p:nvPicPr>
        <p:blipFill>
          <a:blip r:embed="rId6"/>
          <a:stretch>
            <a:fillRect/>
          </a:stretch>
        </p:blipFill>
        <p:spPr>
          <a:xfrm>
            <a:off x="3553523" y="3971692"/>
            <a:ext cx="531542" cy="531542"/>
          </a:xfrm>
          <a:prstGeom prst="rect">
            <a:avLst/>
          </a:prstGeom>
        </p:spPr>
      </p:pic>
      <p:sp>
        <p:nvSpPr>
          <p:cNvPr id="14" name="Titel 1">
            <a:extLst>
              <a:ext uri="{FF2B5EF4-FFF2-40B4-BE49-F238E27FC236}">
                <a16:creationId xmlns:a16="http://schemas.microsoft.com/office/drawing/2014/main" id="{800A8AEA-F6B9-79F9-DCB8-37CDB4C6A918}"/>
              </a:ext>
            </a:extLst>
          </p:cNvPr>
          <p:cNvSpPr>
            <a:spLocks noGrp="1"/>
          </p:cNvSpPr>
          <p:nvPr>
            <p:ph type="title"/>
          </p:nvPr>
        </p:nvSpPr>
        <p:spPr>
          <a:xfrm>
            <a:off x="2259980" y="383710"/>
            <a:ext cx="10515600" cy="1325563"/>
          </a:xfrm>
        </p:spPr>
        <p:txBody>
          <a:bodyPr/>
          <a:lstStyle/>
          <a:p>
            <a:r>
              <a:rPr lang="nl-NL">
                <a:cs typeface="Calibri Light"/>
              </a:rPr>
              <a:t>Blijf op de hoogte</a:t>
            </a:r>
            <a:endParaRPr lang="nl-NL"/>
          </a:p>
        </p:txBody>
      </p:sp>
    </p:spTree>
    <p:extLst>
      <p:ext uri="{BB962C8B-B14F-4D97-AF65-F5344CB8AC3E}">
        <p14:creationId xmlns:p14="http://schemas.microsoft.com/office/powerpoint/2010/main" val="602481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8977B7-EE48-7D1A-40A4-A406506D338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jdelijke aanduiding voor inhoud 2">
            <a:extLst>
              <a:ext uri="{FF2B5EF4-FFF2-40B4-BE49-F238E27FC236}">
                <a16:creationId xmlns:a16="http://schemas.microsoft.com/office/drawing/2014/main" id="{2388645D-9F0C-3C75-B1A9-D0B14E2CA858}"/>
              </a:ext>
            </a:extLst>
          </p:cNvPr>
          <p:cNvSpPr txBox="1">
            <a:spLocks/>
          </p:cNvSpPr>
          <p:nvPr/>
        </p:nvSpPr>
        <p:spPr>
          <a:xfrm>
            <a:off x="2259980" y="1899966"/>
            <a:ext cx="921512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cs typeface="Calibri"/>
              </a:rPr>
              <a:t>Wat vond je goed aan deze ontwikkelsessie?</a:t>
            </a:r>
          </a:p>
          <a:p>
            <a:r>
              <a:rPr lang="nl-NL" sz="2400">
                <a:cs typeface="Calibri"/>
              </a:rPr>
              <a:t>Wat kan er beter? Waar heb je behoefte aan?</a:t>
            </a:r>
          </a:p>
          <a:p>
            <a:pPr marL="0" indent="0">
              <a:buNone/>
            </a:pPr>
            <a:endParaRPr lang="nl-NL" sz="2400">
              <a:cs typeface="Calibri"/>
            </a:endParaRPr>
          </a:p>
          <a:p>
            <a:pPr marL="0" indent="0">
              <a:buNone/>
            </a:pPr>
            <a:endParaRPr lang="nl-NL" sz="2400" i="1">
              <a:cs typeface="Calibri"/>
            </a:endParaRPr>
          </a:p>
          <a:p>
            <a:pPr marL="0" indent="0">
              <a:buNone/>
            </a:pPr>
            <a:r>
              <a:rPr lang="nl-NL" sz="2400" i="1">
                <a:cs typeface="Calibri"/>
              </a:rPr>
              <a:t>Schrijf je tips en tops op de post-its en plak ze op een flipover</a:t>
            </a:r>
          </a:p>
          <a:p>
            <a:pPr marL="0" indent="0">
              <a:buNone/>
            </a:pPr>
            <a:endParaRPr lang="nl-NL" sz="2400" i="1">
              <a:cs typeface="Calibri"/>
            </a:endParaRPr>
          </a:p>
          <a:p>
            <a:pPr marL="0" indent="0">
              <a:buNone/>
            </a:pPr>
            <a:endParaRPr lang="nl-NL" i="1">
              <a:cs typeface="Calibri"/>
            </a:endParaRPr>
          </a:p>
        </p:txBody>
      </p:sp>
      <p:sp>
        <p:nvSpPr>
          <p:cNvPr id="15" name="Titel 1">
            <a:extLst>
              <a:ext uri="{FF2B5EF4-FFF2-40B4-BE49-F238E27FC236}">
                <a16:creationId xmlns:a16="http://schemas.microsoft.com/office/drawing/2014/main" id="{4F0C406D-6654-9B6D-5D3E-7D14444585E5}"/>
              </a:ext>
            </a:extLst>
          </p:cNvPr>
          <p:cNvSpPr>
            <a:spLocks noGrp="1"/>
          </p:cNvSpPr>
          <p:nvPr>
            <p:ph type="title"/>
          </p:nvPr>
        </p:nvSpPr>
        <p:spPr>
          <a:xfrm>
            <a:off x="2259980" y="383710"/>
            <a:ext cx="10515600" cy="1325563"/>
          </a:xfrm>
        </p:spPr>
        <p:txBody>
          <a:bodyPr/>
          <a:lstStyle/>
          <a:p>
            <a:r>
              <a:rPr lang="nl-NL">
                <a:cs typeface="Calibri Light"/>
              </a:rPr>
              <a:t>Help ons verder</a:t>
            </a:r>
            <a:endParaRPr lang="nl-NL"/>
          </a:p>
        </p:txBody>
      </p:sp>
      <p:pic>
        <p:nvPicPr>
          <p:cNvPr id="2" name="Tijdelijke aanduiding voor inhoud 2" descr="Afbeelding met tekst&#10;&#10;Automatisch gegenereerde beschrijving">
            <a:extLst>
              <a:ext uri="{FF2B5EF4-FFF2-40B4-BE49-F238E27FC236}">
                <a16:creationId xmlns:a16="http://schemas.microsoft.com/office/drawing/2014/main" id="{71ADAEDD-C5B9-DCCD-623A-7187509DE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spTree>
    <p:extLst>
      <p:ext uri="{BB962C8B-B14F-4D97-AF65-F5344CB8AC3E}">
        <p14:creationId xmlns:p14="http://schemas.microsoft.com/office/powerpoint/2010/main" val="227725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8977B7-EE48-7D1A-40A4-A406506D338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jdelijke aanduiding voor inhoud 2">
            <a:extLst>
              <a:ext uri="{FF2B5EF4-FFF2-40B4-BE49-F238E27FC236}">
                <a16:creationId xmlns:a16="http://schemas.microsoft.com/office/drawing/2014/main" id="{2388645D-9F0C-3C75-B1A9-D0B14E2CA858}"/>
              </a:ext>
            </a:extLst>
          </p:cNvPr>
          <p:cNvSpPr txBox="1">
            <a:spLocks/>
          </p:cNvSpPr>
          <p:nvPr/>
        </p:nvSpPr>
        <p:spPr>
          <a:xfrm>
            <a:off x="2114207" y="2125253"/>
            <a:ext cx="979424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ea typeface="+mn-lt"/>
                <a:cs typeface="+mn-lt"/>
              </a:rPr>
              <a:t>Het SPE is het kennisknooppunt voor emancipatie-organisaties in Amsterdam. </a:t>
            </a:r>
            <a:endParaRPr lang="en-US" sz="2400">
              <a:ea typeface="+mn-lt"/>
              <a:cs typeface="+mn-lt"/>
            </a:endParaRPr>
          </a:p>
          <a:p>
            <a:r>
              <a:rPr lang="nl-NL" sz="2400">
                <a:ea typeface="+mn-lt"/>
                <a:cs typeface="+mn-lt"/>
              </a:rPr>
              <a:t>In opdracht van de gemeente Amsterdam ondersteunt het SPE vrouwenorganisaties en andere zelforganisaties die zich inzetten voor vrouwen en meisjes in de stad. </a:t>
            </a:r>
            <a:endParaRPr lang="en-US" sz="2400">
              <a:ea typeface="+mn-lt"/>
              <a:cs typeface="+mn-lt"/>
            </a:endParaRPr>
          </a:p>
          <a:p>
            <a:r>
              <a:rPr lang="nl-NL" sz="2400">
                <a:ea typeface="+mn-lt"/>
                <a:cs typeface="+mn-lt"/>
              </a:rPr>
              <a:t>Kennis- &amp; ontwikkelsessies</a:t>
            </a:r>
            <a:endParaRPr lang="en-US" sz="2400">
              <a:ea typeface="+mn-lt"/>
              <a:cs typeface="+mn-lt"/>
            </a:endParaRPr>
          </a:p>
          <a:p>
            <a:r>
              <a:rPr lang="nl-NL" sz="2400">
                <a:ea typeface="+mn-lt"/>
                <a:cs typeface="+mn-lt"/>
              </a:rPr>
              <a:t>Toekennen van budgetten binnen vijf speerpunten</a:t>
            </a:r>
          </a:p>
          <a:p>
            <a:r>
              <a:rPr lang="nl-NL" sz="2400">
                <a:ea typeface="+mn-lt"/>
                <a:cs typeface="+mn-lt"/>
              </a:rPr>
              <a:t>Meer info op: </a:t>
            </a:r>
            <a:r>
              <a:rPr lang="nl-NL" sz="2400">
                <a:ea typeface="+mn-lt"/>
                <a:cs typeface="+mn-lt"/>
                <a:hlinkClick r:id="rId3"/>
              </a:rPr>
              <a:t>www.spe-amsterdam.nl</a:t>
            </a:r>
            <a:r>
              <a:rPr lang="nl-NL" sz="2400">
                <a:ea typeface="+mn-lt"/>
                <a:cs typeface="+mn-lt"/>
              </a:rPr>
              <a:t> </a:t>
            </a:r>
            <a:endParaRPr lang="nl-NL" sz="2400"/>
          </a:p>
        </p:txBody>
      </p:sp>
      <p:sp>
        <p:nvSpPr>
          <p:cNvPr id="15" name="Titel 1">
            <a:extLst>
              <a:ext uri="{FF2B5EF4-FFF2-40B4-BE49-F238E27FC236}">
                <a16:creationId xmlns:a16="http://schemas.microsoft.com/office/drawing/2014/main" id="{4F0C406D-6654-9B6D-5D3E-7D14444585E5}"/>
              </a:ext>
            </a:extLst>
          </p:cNvPr>
          <p:cNvSpPr>
            <a:spLocks noGrp="1"/>
          </p:cNvSpPr>
          <p:nvPr>
            <p:ph type="title"/>
          </p:nvPr>
        </p:nvSpPr>
        <p:spPr>
          <a:xfrm>
            <a:off x="2259980" y="383710"/>
            <a:ext cx="10515600" cy="1325563"/>
          </a:xfrm>
        </p:spPr>
        <p:txBody>
          <a:bodyPr/>
          <a:lstStyle/>
          <a:p>
            <a:r>
              <a:rPr lang="nl-NL">
                <a:cs typeface="Calibri Light"/>
              </a:rPr>
              <a:t>Het SPE</a:t>
            </a:r>
            <a:endParaRPr lang="nl-NL"/>
          </a:p>
        </p:txBody>
      </p:sp>
      <p:pic>
        <p:nvPicPr>
          <p:cNvPr id="17" name="Tijdelijke aanduiding voor inhoud 2" descr="Afbeelding met tekst&#10;&#10;Automatisch gegenereerde beschrijving">
            <a:extLst>
              <a:ext uri="{FF2B5EF4-FFF2-40B4-BE49-F238E27FC236}">
                <a16:creationId xmlns:a16="http://schemas.microsoft.com/office/drawing/2014/main" id="{B5EDC4C7-5C70-0C41-A5C5-E4A88A1F0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spTree>
    <p:extLst>
      <p:ext uri="{BB962C8B-B14F-4D97-AF65-F5344CB8AC3E}">
        <p14:creationId xmlns:p14="http://schemas.microsoft.com/office/powerpoint/2010/main" val="163925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8977B7-EE48-7D1A-40A4-A406506D338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jdelijke aanduiding voor inhoud 2">
            <a:extLst>
              <a:ext uri="{FF2B5EF4-FFF2-40B4-BE49-F238E27FC236}">
                <a16:creationId xmlns:a16="http://schemas.microsoft.com/office/drawing/2014/main" id="{2388645D-9F0C-3C75-B1A9-D0B14E2CA858}"/>
              </a:ext>
            </a:extLst>
          </p:cNvPr>
          <p:cNvSpPr txBox="1">
            <a:spLocks/>
          </p:cNvSpPr>
          <p:nvPr/>
        </p:nvSpPr>
        <p:spPr>
          <a:xfrm>
            <a:off x="2259980" y="1899966"/>
            <a:ext cx="979424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cs typeface="Calibri"/>
              </a:rPr>
              <a:t>Informeren;</a:t>
            </a:r>
          </a:p>
          <a:p>
            <a:r>
              <a:rPr lang="en-US" sz="2400" err="1">
                <a:ea typeface="+mn-lt"/>
                <a:cs typeface="+mn-lt"/>
              </a:rPr>
              <a:t>Uitwisselen</a:t>
            </a:r>
            <a:r>
              <a:rPr lang="en-US" sz="2400">
                <a:ea typeface="+mn-lt"/>
                <a:cs typeface="+mn-lt"/>
              </a:rPr>
              <a:t> van </a:t>
            </a:r>
            <a:r>
              <a:rPr lang="en-US" sz="2400" err="1">
                <a:ea typeface="+mn-lt"/>
                <a:cs typeface="+mn-lt"/>
              </a:rPr>
              <a:t>ervaringen</a:t>
            </a:r>
            <a:r>
              <a:rPr lang="en-US" sz="2400">
                <a:ea typeface="+mn-lt"/>
                <a:cs typeface="+mn-lt"/>
              </a:rPr>
              <a:t> </a:t>
            </a:r>
            <a:r>
              <a:rPr lang="en-US" sz="2400" err="1">
                <a:ea typeface="+mn-lt"/>
                <a:cs typeface="+mn-lt"/>
              </a:rPr>
              <a:t>rondom</a:t>
            </a:r>
            <a:r>
              <a:rPr lang="en-US" sz="2400">
                <a:ea typeface="+mn-lt"/>
                <a:cs typeface="+mn-lt"/>
              </a:rPr>
              <a:t> het </a:t>
            </a:r>
            <a:r>
              <a:rPr lang="en-US" sz="2400" err="1">
                <a:ea typeface="+mn-lt"/>
                <a:cs typeface="+mn-lt"/>
              </a:rPr>
              <a:t>doen</a:t>
            </a:r>
            <a:r>
              <a:rPr lang="en-US" sz="2400">
                <a:ea typeface="+mn-lt"/>
                <a:cs typeface="+mn-lt"/>
              </a:rPr>
              <a:t> van </a:t>
            </a:r>
            <a:r>
              <a:rPr lang="en-US" sz="2400" err="1">
                <a:ea typeface="+mn-lt"/>
                <a:cs typeface="+mn-lt"/>
              </a:rPr>
              <a:t>subsidieaanvragen</a:t>
            </a:r>
            <a:r>
              <a:rPr lang="en-US" sz="2400">
                <a:ea typeface="+mn-lt"/>
                <a:cs typeface="+mn-lt"/>
              </a:rPr>
              <a:t> met </a:t>
            </a:r>
            <a:r>
              <a:rPr lang="en-US" sz="2400" err="1">
                <a:ea typeface="+mn-lt"/>
                <a:cs typeface="+mn-lt"/>
              </a:rPr>
              <a:t>elkaar</a:t>
            </a:r>
            <a:r>
              <a:rPr lang="en-US" sz="2400">
                <a:ea typeface="+mn-lt"/>
                <a:cs typeface="+mn-lt"/>
              </a:rPr>
              <a:t>;</a:t>
            </a:r>
          </a:p>
          <a:p>
            <a:r>
              <a:rPr lang="en-US" sz="2400" err="1">
                <a:ea typeface="+mn-lt"/>
                <a:cs typeface="+mn-lt"/>
              </a:rPr>
              <a:t>Uitwisselen</a:t>
            </a:r>
            <a:r>
              <a:rPr lang="en-US" sz="2400">
                <a:ea typeface="+mn-lt"/>
                <a:cs typeface="+mn-lt"/>
              </a:rPr>
              <a:t> van tips </a:t>
            </a:r>
            <a:r>
              <a:rPr lang="en-US" sz="2400" err="1">
                <a:ea typeface="+mn-lt"/>
                <a:cs typeface="+mn-lt"/>
              </a:rPr>
              <a:t>en</a:t>
            </a:r>
            <a:r>
              <a:rPr lang="en-US" sz="2400">
                <a:ea typeface="+mn-lt"/>
                <a:cs typeface="+mn-lt"/>
              </a:rPr>
              <a:t> tricks </a:t>
            </a:r>
            <a:r>
              <a:rPr lang="en-US" sz="2400" err="1">
                <a:ea typeface="+mn-lt"/>
                <a:cs typeface="+mn-lt"/>
              </a:rPr>
              <a:t>rondom</a:t>
            </a:r>
            <a:r>
              <a:rPr lang="en-US" sz="2400">
                <a:ea typeface="+mn-lt"/>
                <a:cs typeface="+mn-lt"/>
              </a:rPr>
              <a:t> het </a:t>
            </a:r>
            <a:r>
              <a:rPr lang="en-US" sz="2400" err="1">
                <a:ea typeface="+mn-lt"/>
                <a:cs typeface="+mn-lt"/>
              </a:rPr>
              <a:t>doen</a:t>
            </a:r>
            <a:r>
              <a:rPr lang="en-US" sz="2400">
                <a:ea typeface="+mn-lt"/>
                <a:cs typeface="+mn-lt"/>
              </a:rPr>
              <a:t> van </a:t>
            </a:r>
            <a:r>
              <a:rPr lang="en-US" sz="2400" err="1">
                <a:ea typeface="+mn-lt"/>
                <a:cs typeface="+mn-lt"/>
              </a:rPr>
              <a:t>subsidieaanvragen</a:t>
            </a:r>
            <a:r>
              <a:rPr lang="en-US" sz="2400">
                <a:ea typeface="+mn-lt"/>
                <a:cs typeface="+mn-lt"/>
              </a:rPr>
              <a:t> met </a:t>
            </a:r>
            <a:r>
              <a:rPr lang="en-US" sz="2400" err="1">
                <a:ea typeface="+mn-lt"/>
                <a:cs typeface="+mn-lt"/>
              </a:rPr>
              <a:t>elkaar</a:t>
            </a:r>
            <a:r>
              <a:rPr lang="en-US" sz="2400">
                <a:ea typeface="+mn-lt"/>
                <a:cs typeface="+mn-lt"/>
              </a:rPr>
              <a:t>;</a:t>
            </a:r>
          </a:p>
          <a:p>
            <a:r>
              <a:rPr lang="en-US" sz="2400">
                <a:ea typeface="+mn-lt"/>
                <a:cs typeface="+mn-lt"/>
              </a:rPr>
              <a:t>Concrete </a:t>
            </a:r>
            <a:r>
              <a:rPr lang="en-US" sz="2400" err="1">
                <a:ea typeface="+mn-lt"/>
                <a:cs typeface="+mn-lt"/>
              </a:rPr>
              <a:t>handvatten</a:t>
            </a:r>
            <a:r>
              <a:rPr lang="en-US" sz="2400">
                <a:ea typeface="+mn-lt"/>
                <a:cs typeface="+mn-lt"/>
              </a:rPr>
              <a:t> </a:t>
            </a:r>
            <a:r>
              <a:rPr lang="en-US" sz="2400" err="1">
                <a:ea typeface="+mn-lt"/>
                <a:cs typeface="+mn-lt"/>
              </a:rPr>
              <a:t>krijgen</a:t>
            </a:r>
            <a:r>
              <a:rPr lang="en-US" sz="2400">
                <a:ea typeface="+mn-lt"/>
                <a:cs typeface="+mn-lt"/>
              </a:rPr>
              <a:t> </a:t>
            </a:r>
            <a:r>
              <a:rPr lang="en-US" sz="2400" err="1">
                <a:ea typeface="+mn-lt"/>
                <a:cs typeface="+mn-lt"/>
              </a:rPr>
              <a:t>voor</a:t>
            </a:r>
            <a:r>
              <a:rPr lang="en-US" sz="2400">
                <a:ea typeface="+mn-lt"/>
                <a:cs typeface="+mn-lt"/>
              </a:rPr>
              <a:t> het </a:t>
            </a:r>
            <a:r>
              <a:rPr lang="en-US" sz="2400" err="1">
                <a:ea typeface="+mn-lt"/>
                <a:cs typeface="+mn-lt"/>
              </a:rPr>
              <a:t>schrijven</a:t>
            </a:r>
            <a:r>
              <a:rPr lang="en-US" sz="2400">
                <a:ea typeface="+mn-lt"/>
                <a:cs typeface="+mn-lt"/>
              </a:rPr>
              <a:t> van </a:t>
            </a:r>
            <a:r>
              <a:rPr lang="en-US" sz="2400" err="1">
                <a:ea typeface="+mn-lt"/>
                <a:cs typeface="+mn-lt"/>
              </a:rPr>
              <a:t>een</a:t>
            </a:r>
            <a:r>
              <a:rPr lang="en-US" sz="2400">
                <a:ea typeface="+mn-lt"/>
                <a:cs typeface="+mn-lt"/>
              </a:rPr>
              <a:t> </a:t>
            </a:r>
            <a:r>
              <a:rPr lang="en-US" sz="2400" err="1">
                <a:ea typeface="+mn-lt"/>
                <a:cs typeface="+mn-lt"/>
              </a:rPr>
              <a:t>subsidieaanvraag</a:t>
            </a:r>
            <a:r>
              <a:rPr lang="en-US" sz="2400">
                <a:ea typeface="+mn-lt"/>
                <a:cs typeface="+mn-lt"/>
              </a:rPr>
              <a:t>;</a:t>
            </a:r>
          </a:p>
          <a:p>
            <a:r>
              <a:rPr lang="en-US" sz="2400">
                <a:ea typeface="+mn-lt"/>
                <a:cs typeface="+mn-lt"/>
              </a:rPr>
              <a:t>Leren </a:t>
            </a:r>
            <a:r>
              <a:rPr lang="en-US" sz="2400" err="1">
                <a:ea typeface="+mn-lt"/>
                <a:cs typeface="+mn-lt"/>
              </a:rPr>
              <a:t>inspelen</a:t>
            </a:r>
            <a:r>
              <a:rPr lang="en-US" sz="2400">
                <a:ea typeface="+mn-lt"/>
                <a:cs typeface="+mn-lt"/>
              </a:rPr>
              <a:t> op </a:t>
            </a:r>
            <a:r>
              <a:rPr lang="en-US" sz="2400" err="1">
                <a:ea typeface="+mn-lt"/>
                <a:cs typeface="+mn-lt"/>
              </a:rPr>
              <a:t>waar</a:t>
            </a:r>
            <a:r>
              <a:rPr lang="en-US" sz="2400">
                <a:ea typeface="+mn-lt"/>
                <a:cs typeface="+mn-lt"/>
              </a:rPr>
              <a:t> </a:t>
            </a:r>
            <a:r>
              <a:rPr lang="en-US" sz="2400" err="1">
                <a:ea typeface="+mn-lt"/>
                <a:cs typeface="+mn-lt"/>
              </a:rPr>
              <a:t>fondsenverstrekkers</a:t>
            </a:r>
            <a:r>
              <a:rPr lang="en-US" sz="2400">
                <a:ea typeface="+mn-lt"/>
                <a:cs typeface="+mn-lt"/>
              </a:rPr>
              <a:t> op </a:t>
            </a:r>
            <a:r>
              <a:rPr lang="en-US" sz="2400" err="1">
                <a:ea typeface="+mn-lt"/>
                <a:cs typeface="+mn-lt"/>
              </a:rPr>
              <a:t>aanslaan</a:t>
            </a:r>
            <a:r>
              <a:rPr lang="en-US" sz="2400">
                <a:ea typeface="+mn-lt"/>
                <a:cs typeface="+mn-lt"/>
              </a:rPr>
              <a:t> of </a:t>
            </a:r>
            <a:r>
              <a:rPr lang="en-US" sz="2400" err="1">
                <a:ea typeface="+mn-lt"/>
                <a:cs typeface="+mn-lt"/>
              </a:rPr>
              <a:t>naar</a:t>
            </a:r>
            <a:r>
              <a:rPr lang="en-US" sz="2400">
                <a:ea typeface="+mn-lt"/>
                <a:cs typeface="+mn-lt"/>
              </a:rPr>
              <a:t> op </a:t>
            </a:r>
            <a:r>
              <a:rPr lang="en-US" sz="2400" err="1">
                <a:ea typeface="+mn-lt"/>
                <a:cs typeface="+mn-lt"/>
              </a:rPr>
              <a:t>zoek</a:t>
            </a:r>
            <a:r>
              <a:rPr lang="en-US" sz="2400">
                <a:ea typeface="+mn-lt"/>
                <a:cs typeface="+mn-lt"/>
              </a:rPr>
              <a:t> </a:t>
            </a:r>
            <a:r>
              <a:rPr lang="en-US" sz="2400" err="1">
                <a:ea typeface="+mn-lt"/>
                <a:cs typeface="+mn-lt"/>
              </a:rPr>
              <a:t>zijn</a:t>
            </a:r>
            <a:r>
              <a:rPr lang="en-US" sz="2400">
                <a:ea typeface="+mn-lt"/>
                <a:cs typeface="+mn-lt"/>
              </a:rPr>
              <a:t>;</a:t>
            </a:r>
            <a:endParaRPr lang="en-US" sz="2400">
              <a:cs typeface="Calibri"/>
            </a:endParaRPr>
          </a:p>
          <a:p>
            <a:r>
              <a:rPr lang="en-US" sz="2400" err="1">
                <a:ea typeface="+mn-lt"/>
                <a:cs typeface="+mn-lt"/>
              </a:rPr>
              <a:t>Oefenen</a:t>
            </a:r>
            <a:r>
              <a:rPr lang="en-US" sz="2400">
                <a:ea typeface="+mn-lt"/>
                <a:cs typeface="+mn-lt"/>
              </a:rPr>
              <a:t> met de </a:t>
            </a:r>
            <a:r>
              <a:rPr lang="en-US" sz="2400" err="1">
                <a:ea typeface="+mn-lt"/>
                <a:cs typeface="+mn-lt"/>
              </a:rPr>
              <a:t>handvatten</a:t>
            </a:r>
            <a:r>
              <a:rPr lang="en-US" sz="2400">
                <a:ea typeface="+mn-lt"/>
                <a:cs typeface="+mn-lt"/>
              </a:rPr>
              <a:t> </a:t>
            </a:r>
            <a:r>
              <a:rPr lang="en-US" sz="2400" err="1">
                <a:ea typeface="+mn-lt"/>
                <a:cs typeface="+mn-lt"/>
              </a:rPr>
              <a:t>voor</a:t>
            </a:r>
            <a:r>
              <a:rPr lang="en-US" sz="2400">
                <a:ea typeface="+mn-lt"/>
                <a:cs typeface="+mn-lt"/>
              </a:rPr>
              <a:t> het </a:t>
            </a:r>
            <a:r>
              <a:rPr lang="en-US" sz="2400" err="1">
                <a:ea typeface="+mn-lt"/>
                <a:cs typeface="+mn-lt"/>
              </a:rPr>
              <a:t>schrijven</a:t>
            </a:r>
            <a:r>
              <a:rPr lang="en-US" sz="2400">
                <a:ea typeface="+mn-lt"/>
                <a:cs typeface="+mn-lt"/>
              </a:rPr>
              <a:t> van je </a:t>
            </a:r>
            <a:r>
              <a:rPr lang="en-US" sz="2400" err="1">
                <a:ea typeface="+mn-lt"/>
                <a:cs typeface="+mn-lt"/>
              </a:rPr>
              <a:t>eerstvolgende</a:t>
            </a:r>
            <a:r>
              <a:rPr lang="en-US" sz="2400">
                <a:ea typeface="+mn-lt"/>
                <a:cs typeface="+mn-lt"/>
              </a:rPr>
              <a:t> </a:t>
            </a:r>
            <a:r>
              <a:rPr lang="en-US" sz="2400" err="1">
                <a:ea typeface="+mn-lt"/>
                <a:cs typeface="+mn-lt"/>
              </a:rPr>
              <a:t>subsidieaanvraag</a:t>
            </a:r>
            <a:r>
              <a:rPr lang="en-US" sz="2400">
                <a:ea typeface="+mn-lt"/>
                <a:cs typeface="+mn-lt"/>
              </a:rPr>
              <a:t>.</a:t>
            </a:r>
          </a:p>
          <a:p>
            <a:endParaRPr lang="en-US" sz="2400">
              <a:ea typeface="+mn-lt"/>
              <a:cs typeface="+mn-lt"/>
            </a:endParaRPr>
          </a:p>
          <a:p>
            <a:endParaRPr lang="en-US" sz="2400">
              <a:cs typeface="Calibri"/>
            </a:endParaRPr>
          </a:p>
          <a:p>
            <a:endParaRPr lang="nl-NL"/>
          </a:p>
          <a:p>
            <a:endParaRPr lang="nl-NL">
              <a:cs typeface="Calibri"/>
            </a:endParaRPr>
          </a:p>
        </p:txBody>
      </p:sp>
      <p:sp>
        <p:nvSpPr>
          <p:cNvPr id="15" name="Titel 1">
            <a:extLst>
              <a:ext uri="{FF2B5EF4-FFF2-40B4-BE49-F238E27FC236}">
                <a16:creationId xmlns:a16="http://schemas.microsoft.com/office/drawing/2014/main" id="{4F0C406D-6654-9B6D-5D3E-7D14444585E5}"/>
              </a:ext>
            </a:extLst>
          </p:cNvPr>
          <p:cNvSpPr>
            <a:spLocks noGrp="1"/>
          </p:cNvSpPr>
          <p:nvPr>
            <p:ph type="title"/>
          </p:nvPr>
        </p:nvSpPr>
        <p:spPr>
          <a:xfrm>
            <a:off x="2259980" y="383710"/>
            <a:ext cx="10515600" cy="1325563"/>
          </a:xfrm>
        </p:spPr>
        <p:txBody>
          <a:bodyPr/>
          <a:lstStyle/>
          <a:p>
            <a:r>
              <a:rPr lang="nl-NL">
                <a:cs typeface="Calibri Light"/>
              </a:rPr>
              <a:t>Doelen van de sessie</a:t>
            </a:r>
            <a:endParaRPr lang="nl-NL"/>
          </a:p>
        </p:txBody>
      </p:sp>
      <p:pic>
        <p:nvPicPr>
          <p:cNvPr id="17" name="Tijdelijke aanduiding voor inhoud 2" descr="Afbeelding met tekst&#10;&#10;Automatisch gegenereerde beschrijving">
            <a:extLst>
              <a:ext uri="{FF2B5EF4-FFF2-40B4-BE49-F238E27FC236}">
                <a16:creationId xmlns:a16="http://schemas.microsoft.com/office/drawing/2014/main" id="{B5EDC4C7-5C70-0C41-A5C5-E4A88A1F0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spTree>
    <p:extLst>
      <p:ext uri="{BB962C8B-B14F-4D97-AF65-F5344CB8AC3E}">
        <p14:creationId xmlns:p14="http://schemas.microsoft.com/office/powerpoint/2010/main" val="27239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8977B7-EE48-7D1A-40A4-A406506D3384}"/>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jdelijke aanduiding voor inhoud 2">
            <a:extLst>
              <a:ext uri="{FF2B5EF4-FFF2-40B4-BE49-F238E27FC236}">
                <a16:creationId xmlns:a16="http://schemas.microsoft.com/office/drawing/2014/main" id="{2388645D-9F0C-3C75-B1A9-D0B14E2CA858}"/>
              </a:ext>
            </a:extLst>
          </p:cNvPr>
          <p:cNvSpPr txBox="1">
            <a:spLocks/>
          </p:cNvSpPr>
          <p:nvPr/>
        </p:nvSpPr>
        <p:spPr>
          <a:xfrm>
            <a:off x="2259980" y="1723074"/>
            <a:ext cx="9794240" cy="45282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a:cs typeface="Calibri"/>
              </a:rPr>
              <a:t>Bespreek met je groepje in 15 minuten de volgende vragen:</a:t>
            </a:r>
            <a:endParaRPr lang="nl-NL">
              <a:ea typeface="+mn-lt"/>
              <a:cs typeface="+mn-lt"/>
            </a:endParaRPr>
          </a:p>
          <a:p>
            <a:pPr marL="0" indent="0">
              <a:buNone/>
            </a:pPr>
            <a:endParaRPr lang="nl-NL" sz="2400">
              <a:ea typeface="+mn-lt"/>
              <a:cs typeface="+mn-lt"/>
            </a:endParaRPr>
          </a:p>
          <a:p>
            <a:r>
              <a:rPr lang="nl-NL" sz="2400">
                <a:ea typeface="+mn-lt"/>
                <a:cs typeface="+mn-lt"/>
              </a:rPr>
              <a:t>Kennismaking: Wat is je </a:t>
            </a:r>
            <a:r>
              <a:rPr lang="nl-NL" sz="2400" u="sng">
                <a:ea typeface="+mn-lt"/>
                <a:cs typeface="+mn-lt"/>
              </a:rPr>
              <a:t>naam</a:t>
            </a:r>
            <a:r>
              <a:rPr lang="nl-NL" sz="2400">
                <a:ea typeface="+mn-lt"/>
                <a:cs typeface="+mn-lt"/>
              </a:rPr>
              <a:t>, voor welke </a:t>
            </a:r>
            <a:r>
              <a:rPr lang="nl-NL" sz="2400" u="sng">
                <a:ea typeface="+mn-lt"/>
                <a:cs typeface="+mn-lt"/>
              </a:rPr>
              <a:t>organisatie</a:t>
            </a:r>
            <a:r>
              <a:rPr lang="nl-NL" sz="2400">
                <a:ea typeface="+mn-lt"/>
                <a:cs typeface="+mn-lt"/>
              </a:rPr>
              <a:t> en met welke </a:t>
            </a:r>
            <a:r>
              <a:rPr lang="nl-NL" sz="2400" u="sng">
                <a:ea typeface="+mn-lt"/>
                <a:cs typeface="+mn-lt"/>
              </a:rPr>
              <a:t>doelgroep</a:t>
            </a:r>
            <a:r>
              <a:rPr lang="nl-NL" sz="2400">
                <a:ea typeface="+mn-lt"/>
                <a:cs typeface="+mn-lt"/>
              </a:rPr>
              <a:t> werk je?</a:t>
            </a:r>
          </a:p>
          <a:p>
            <a:r>
              <a:rPr lang="nl-NL" sz="2400">
                <a:ea typeface="+mn-lt"/>
                <a:cs typeface="+mn-lt"/>
              </a:rPr>
              <a:t>Wie schrijft de aanvragen bij jouw organisatie?</a:t>
            </a:r>
          </a:p>
          <a:p>
            <a:r>
              <a:rPr lang="nl-NL" sz="2400">
                <a:ea typeface="+mn-lt"/>
                <a:cs typeface="+mn-lt"/>
              </a:rPr>
              <a:t>Waar haal je je financiering vandaan?</a:t>
            </a:r>
          </a:p>
          <a:p>
            <a:r>
              <a:rPr lang="nl-NL" sz="2400">
                <a:ea typeface="Calibri" panose="020F0502020204030204"/>
                <a:cs typeface="Calibri"/>
              </a:rPr>
              <a:t>Hoe ziet dat proces eruit?</a:t>
            </a:r>
          </a:p>
          <a:p>
            <a:r>
              <a:rPr lang="nl-NL" sz="2400">
                <a:ea typeface="Calibri" panose="020F0502020204030204"/>
                <a:cs typeface="Calibri"/>
              </a:rPr>
              <a:t>Wat gaat er goed?</a:t>
            </a:r>
          </a:p>
          <a:p>
            <a:r>
              <a:rPr lang="nl-NL" sz="2400">
                <a:ea typeface="Calibri" panose="020F0502020204030204"/>
                <a:cs typeface="Calibri"/>
              </a:rPr>
              <a:t>Wat vind je de grootste uitdaging bij het doen van een aanvraag?</a:t>
            </a:r>
          </a:p>
          <a:p>
            <a:pPr marL="0" indent="0">
              <a:buNone/>
            </a:pPr>
            <a:endParaRPr lang="nl-NL" sz="2400">
              <a:ea typeface="Calibri" panose="020F0502020204030204"/>
              <a:cs typeface="Calibri"/>
            </a:endParaRPr>
          </a:p>
          <a:p>
            <a:endParaRPr lang="nl-NL" sz="2400">
              <a:ea typeface="Calibri" panose="020F0502020204030204"/>
              <a:cs typeface="Calibri"/>
            </a:endParaRPr>
          </a:p>
          <a:p>
            <a:pPr marL="0" indent="0">
              <a:buNone/>
            </a:pPr>
            <a:endParaRPr lang="nl-NL" sz="2400">
              <a:cs typeface="Calibri"/>
            </a:endParaRPr>
          </a:p>
          <a:p>
            <a:endParaRPr lang="nl-NL">
              <a:cs typeface="Calibri"/>
            </a:endParaRPr>
          </a:p>
          <a:p>
            <a:endParaRPr lang="nl-NL">
              <a:cs typeface="Calibri"/>
            </a:endParaRPr>
          </a:p>
        </p:txBody>
      </p:sp>
      <p:sp>
        <p:nvSpPr>
          <p:cNvPr id="15" name="Titel 1">
            <a:extLst>
              <a:ext uri="{FF2B5EF4-FFF2-40B4-BE49-F238E27FC236}">
                <a16:creationId xmlns:a16="http://schemas.microsoft.com/office/drawing/2014/main" id="{4F0C406D-6654-9B6D-5D3E-7D14444585E5}"/>
              </a:ext>
            </a:extLst>
          </p:cNvPr>
          <p:cNvSpPr>
            <a:spLocks noGrp="1"/>
          </p:cNvSpPr>
          <p:nvPr>
            <p:ph type="title"/>
          </p:nvPr>
        </p:nvSpPr>
        <p:spPr>
          <a:xfrm>
            <a:off x="2259980" y="383710"/>
            <a:ext cx="10515600" cy="1325563"/>
          </a:xfrm>
        </p:spPr>
        <p:txBody>
          <a:bodyPr/>
          <a:lstStyle/>
          <a:p>
            <a:r>
              <a:rPr lang="nl-NL">
                <a:cs typeface="Calibri Light"/>
              </a:rPr>
              <a:t>Netwerkonderdeel</a:t>
            </a:r>
            <a:endParaRPr lang="nl-NL"/>
          </a:p>
        </p:txBody>
      </p:sp>
      <p:pic>
        <p:nvPicPr>
          <p:cNvPr id="17" name="Tijdelijke aanduiding voor inhoud 2" descr="Afbeelding met tekst&#10;&#10;Automatisch gegenereerde beschrijving">
            <a:extLst>
              <a:ext uri="{FF2B5EF4-FFF2-40B4-BE49-F238E27FC236}">
                <a16:creationId xmlns:a16="http://schemas.microsoft.com/office/drawing/2014/main" id="{B5EDC4C7-5C70-0C41-A5C5-E4A88A1F0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spTree>
    <p:extLst>
      <p:ext uri="{BB962C8B-B14F-4D97-AF65-F5344CB8AC3E}">
        <p14:creationId xmlns:p14="http://schemas.microsoft.com/office/powerpoint/2010/main" val="98386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388977B7-EE48-7D1A-40A4-A406506D3384}"/>
              </a:ext>
            </a:extLst>
          </p:cNvPr>
          <p:cNvPicPr>
            <a:picLocks noGrp="1" noChangeAspect="1"/>
          </p:cNvPicPr>
          <p:nvPr>
            <p:ph idx="1"/>
          </p:nvPr>
        </p:nvPicPr>
        <p:blipFill rotWithShape="1">
          <a:blip r:embed="rId2"/>
          <a:srcRect b="19"/>
          <a:stretch/>
        </p:blipFill>
        <p:spPr>
          <a:xfrm>
            <a:off x="-1504" y="0"/>
            <a:ext cx="12191980" cy="6856718"/>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jdelijke aanduiding voor inhoud 2">
            <a:extLst>
              <a:ext uri="{FF2B5EF4-FFF2-40B4-BE49-F238E27FC236}">
                <a16:creationId xmlns:a16="http://schemas.microsoft.com/office/drawing/2014/main" id="{2388645D-9F0C-3C75-B1A9-D0B14E2CA858}"/>
              </a:ext>
            </a:extLst>
          </p:cNvPr>
          <p:cNvSpPr txBox="1">
            <a:spLocks/>
          </p:cNvSpPr>
          <p:nvPr/>
        </p:nvSpPr>
        <p:spPr>
          <a:xfrm>
            <a:off x="2259980" y="1899966"/>
            <a:ext cx="937768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a:cs typeface="Calibri"/>
              </a:rPr>
              <a:t>Door Emma van Toorn, </a:t>
            </a:r>
            <a:r>
              <a:rPr lang="nl-NL" sz="2400" err="1">
                <a:cs typeface="Calibri"/>
              </a:rPr>
              <a:t>Diversion</a:t>
            </a:r>
            <a:endParaRPr lang="nl-NL" err="1"/>
          </a:p>
        </p:txBody>
      </p:sp>
      <p:sp>
        <p:nvSpPr>
          <p:cNvPr id="15" name="Titel 1">
            <a:extLst>
              <a:ext uri="{FF2B5EF4-FFF2-40B4-BE49-F238E27FC236}">
                <a16:creationId xmlns:a16="http://schemas.microsoft.com/office/drawing/2014/main" id="{4F0C406D-6654-9B6D-5D3E-7D14444585E5}"/>
              </a:ext>
            </a:extLst>
          </p:cNvPr>
          <p:cNvSpPr>
            <a:spLocks noGrp="1"/>
          </p:cNvSpPr>
          <p:nvPr>
            <p:ph type="title"/>
          </p:nvPr>
        </p:nvSpPr>
        <p:spPr>
          <a:xfrm>
            <a:off x="2259980" y="383710"/>
            <a:ext cx="9848850" cy="1325563"/>
          </a:xfrm>
        </p:spPr>
        <p:txBody>
          <a:bodyPr>
            <a:normAutofit/>
          </a:bodyPr>
          <a:lstStyle/>
          <a:p>
            <a:r>
              <a:rPr lang="nl-NL">
                <a:cs typeface="Calibri Light"/>
              </a:rPr>
              <a:t>Workshop – Je kernboodschap: Waar zijn fondsen naar op zoek?</a:t>
            </a:r>
            <a:endParaRPr lang="nl-NL"/>
          </a:p>
        </p:txBody>
      </p:sp>
      <p:pic>
        <p:nvPicPr>
          <p:cNvPr id="2" name="Tijdelijke aanduiding voor inhoud 2" descr="Afbeelding met tekst&#10;&#10;Automatisch gegenereerde beschrijving">
            <a:extLst>
              <a:ext uri="{FF2B5EF4-FFF2-40B4-BE49-F238E27FC236}">
                <a16:creationId xmlns:a16="http://schemas.microsoft.com/office/drawing/2014/main" id="{71ADAEDD-C5B9-DCCD-623A-7187509DE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7" y="5773261"/>
            <a:ext cx="1427083" cy="951389"/>
          </a:xfrm>
          <a:prstGeom prst="rect">
            <a:avLst/>
          </a:prstGeom>
        </p:spPr>
      </p:pic>
    </p:spTree>
    <p:extLst>
      <p:ext uri="{BB962C8B-B14F-4D97-AF65-F5344CB8AC3E}">
        <p14:creationId xmlns:p14="http://schemas.microsoft.com/office/powerpoint/2010/main" val="229506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E1F4"/>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5600700"/>
            <a:ext cx="12192000" cy="1257300"/>
          </a:xfrm>
          <a:prstGeom prst="rect">
            <a:avLst/>
          </a:prstGeom>
          <a:solidFill>
            <a:srgbClr val="F4FD6E"/>
          </a:solidFill>
          <a:effectLst>
            <a:outerShdw blurRad="50800" dist="38100" dir="16200000" rotWithShape="0">
              <a:prstClr val="black">
                <a:alpha val="25000"/>
              </a:prstClr>
            </a:outerShdw>
          </a:effectLst>
        </p:spPr>
        <p:txBody>
          <a:bodyPr vert="horz" lIns="360000" tIns="180000" rIns="720000" bIns="251999"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err="1">
                <a:latin typeface="Rather" charset="0"/>
                <a:ea typeface="Rather" charset="0"/>
                <a:cs typeface="Rather" charset="0"/>
              </a:rPr>
              <a:t>Wij</a:t>
            </a:r>
            <a:r>
              <a:rPr lang="en-US" sz="2400">
                <a:latin typeface="Rather" charset="0"/>
                <a:ea typeface="Rather" charset="0"/>
                <a:cs typeface="Rather" charset="0"/>
              </a:rPr>
              <a:t> </a:t>
            </a:r>
            <a:r>
              <a:rPr lang="en-US" sz="2400" err="1">
                <a:latin typeface="Rather" charset="0"/>
                <a:ea typeface="Rather" charset="0"/>
                <a:cs typeface="Rather" charset="0"/>
              </a:rPr>
              <a:t>leggen</a:t>
            </a:r>
            <a:r>
              <a:rPr lang="en-US" sz="2400">
                <a:latin typeface="Rather" charset="0"/>
                <a:ea typeface="Rather" charset="0"/>
                <a:cs typeface="Rather" charset="0"/>
              </a:rPr>
              <a:t> </a:t>
            </a:r>
            <a:r>
              <a:rPr lang="en-US" sz="2400" err="1">
                <a:latin typeface="Rather" charset="0"/>
                <a:ea typeface="Rather" charset="0"/>
                <a:cs typeface="Rather" charset="0"/>
              </a:rPr>
              <a:t>dwarsverbanden</a:t>
            </a:r>
            <a:r>
              <a:rPr lang="en-US" sz="2400">
                <a:latin typeface="Rather" charset="0"/>
                <a:ea typeface="Rather" charset="0"/>
                <a:cs typeface="Rather" charset="0"/>
              </a:rPr>
              <a:t> </a:t>
            </a:r>
            <a:r>
              <a:rPr lang="en-US" sz="2400" err="1">
                <a:latin typeface="Rather" charset="0"/>
                <a:ea typeface="Rather" charset="0"/>
                <a:cs typeface="Rather" charset="0"/>
              </a:rPr>
              <a:t>en</a:t>
            </a:r>
            <a:r>
              <a:rPr lang="en-US" sz="2400">
                <a:latin typeface="Rather" charset="0"/>
                <a:ea typeface="Rather" charset="0"/>
                <a:cs typeface="Rather" charset="0"/>
              </a:rPr>
              <a:t> </a:t>
            </a:r>
            <a:r>
              <a:rPr lang="en-US" sz="2400" err="1">
                <a:latin typeface="Rather" charset="0"/>
                <a:ea typeface="Rather" charset="0"/>
                <a:cs typeface="Rather" charset="0"/>
              </a:rPr>
              <a:t>ontwikkelen</a:t>
            </a:r>
            <a:r>
              <a:rPr lang="en-US" sz="2400">
                <a:latin typeface="Rather" charset="0"/>
                <a:ea typeface="Rather" charset="0"/>
                <a:cs typeface="Rather" charset="0"/>
              </a:rPr>
              <a:t> </a:t>
            </a:r>
            <a:r>
              <a:rPr lang="en-US" sz="2400" err="1">
                <a:latin typeface="Rather" charset="0"/>
                <a:ea typeface="Rather" charset="0"/>
                <a:cs typeface="Rather" charset="0"/>
              </a:rPr>
              <a:t>oplossingen</a:t>
            </a:r>
            <a:r>
              <a:rPr lang="en-US" sz="2400">
                <a:latin typeface="Rather" charset="0"/>
                <a:ea typeface="Rather" charset="0"/>
                <a:cs typeface="Rather" charset="0"/>
              </a:rPr>
              <a:t> </a:t>
            </a:r>
          </a:p>
          <a:p>
            <a:pPr algn="ctr"/>
            <a:r>
              <a:rPr lang="en-US" sz="2400" err="1">
                <a:latin typeface="Rather" charset="0"/>
                <a:ea typeface="Rather" charset="0"/>
                <a:cs typeface="Rather" charset="0"/>
              </a:rPr>
              <a:t>voor</a:t>
            </a:r>
            <a:r>
              <a:rPr lang="en-US" sz="2400">
                <a:latin typeface="Rather" charset="0"/>
                <a:ea typeface="Rather" charset="0"/>
                <a:cs typeface="Rather" charset="0"/>
              </a:rPr>
              <a:t> </a:t>
            </a:r>
            <a:r>
              <a:rPr lang="en-US" sz="2400" err="1">
                <a:latin typeface="Rather" charset="0"/>
                <a:ea typeface="Rather" charset="0"/>
                <a:cs typeface="Rather" charset="0"/>
              </a:rPr>
              <a:t>complexe</a:t>
            </a:r>
            <a:r>
              <a:rPr lang="en-US" sz="2400">
                <a:latin typeface="Rather" charset="0"/>
                <a:ea typeface="Rather" charset="0"/>
                <a:cs typeface="Rather" charset="0"/>
              </a:rPr>
              <a:t> </a:t>
            </a:r>
            <a:r>
              <a:rPr lang="en-US" sz="2400" err="1">
                <a:latin typeface="Rather" charset="0"/>
                <a:ea typeface="Rather" charset="0"/>
                <a:cs typeface="Rather" charset="0"/>
              </a:rPr>
              <a:t>maatschappelijke</a:t>
            </a:r>
            <a:r>
              <a:rPr lang="en-US" sz="2400">
                <a:latin typeface="Rather" charset="0"/>
                <a:ea typeface="Rather" charset="0"/>
                <a:cs typeface="Rather" charset="0"/>
              </a:rPr>
              <a:t> </a:t>
            </a:r>
            <a:r>
              <a:rPr lang="en-US" sz="2400" err="1">
                <a:latin typeface="Rather" charset="0"/>
                <a:ea typeface="Rather" charset="0"/>
                <a:cs typeface="Rather" charset="0"/>
              </a:rPr>
              <a:t>vraagstukken</a:t>
            </a:r>
            <a:r>
              <a:rPr lang="en-US" sz="2400">
                <a:latin typeface="Rather" charset="0"/>
                <a:ea typeface="Rather" charset="0"/>
                <a:cs typeface="Rather"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1624" y="1646816"/>
            <a:ext cx="8903208" cy="153314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0589" y="1704728"/>
            <a:ext cx="8058912" cy="147523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144" y="2122514"/>
            <a:ext cx="7849916" cy="1412985"/>
          </a:xfrm>
          <a:prstGeom prst="rect">
            <a:avLst/>
          </a:prstGeom>
        </p:spPr>
      </p:pic>
    </p:spTree>
    <p:extLst>
      <p:ext uri="{BB962C8B-B14F-4D97-AF65-F5344CB8AC3E}">
        <p14:creationId xmlns:p14="http://schemas.microsoft.com/office/powerpoint/2010/main" val="277686171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
            <a:ext cx="12298829" cy="1262743"/>
          </a:xfrm>
          <a:solidFill>
            <a:srgbClr val="DDE1F4"/>
          </a:solidFill>
          <a:effectLst>
            <a:outerShdw blurRad="50800" dist="38100" dir="5400000" algn="t" rotWithShape="0">
              <a:prstClr val="black">
                <a:alpha val="25000"/>
              </a:prstClr>
            </a:outerShdw>
          </a:effectLst>
        </p:spPr>
        <p:txBody>
          <a:bodyPr vert="horz" lIns="360000" tIns="324000" rIns="720000" bIns="251999" rtlCol="0" anchor="t">
            <a:noAutofit/>
          </a:bodyPr>
          <a:lstStyle/>
          <a:p>
            <a:r>
              <a:rPr lang="en-US" sz="4800">
                <a:latin typeface="suisse neue trial"/>
              </a:rPr>
              <a:t>Even </a:t>
            </a:r>
            <a:r>
              <a:rPr lang="en-US" sz="4800" err="1">
                <a:latin typeface="suisse neue trial"/>
              </a:rPr>
              <a:t>voorstellen</a:t>
            </a:r>
            <a:endParaRPr lang="en-US">
              <a:latin typeface="suisse neue trial"/>
            </a:endParaRPr>
          </a:p>
        </p:txBody>
      </p:sp>
      <p:sp>
        <p:nvSpPr>
          <p:cNvPr id="7" name="TextBox 6"/>
          <p:cNvSpPr txBox="1"/>
          <p:nvPr/>
        </p:nvSpPr>
        <p:spPr>
          <a:xfrm>
            <a:off x="986262" y="2594811"/>
            <a:ext cx="9703108" cy="12464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marL="457200" indent="-457200">
              <a:lnSpc>
                <a:spcPct val="150000"/>
              </a:lnSpc>
              <a:buFont typeface="Arial" panose="020B0604020202020204" pitchFamily="34" charset="0"/>
              <a:buChar char="•"/>
            </a:pPr>
            <a:r>
              <a:rPr lang="nl-NL" sz="3000">
                <a:latin typeface="Suisse Neue Trial"/>
                <a:ea typeface="Suisse Neue Trial" charset="0"/>
                <a:cs typeface="Suisse Neue Trial" charset="0"/>
              </a:rPr>
              <a:t>Emma van Toorn, Adviseur bij </a:t>
            </a:r>
            <a:r>
              <a:rPr lang="nl-NL" sz="3000" err="1">
                <a:latin typeface="Suisse Neue Trial"/>
                <a:ea typeface="Suisse Neue Trial" charset="0"/>
                <a:cs typeface="Suisse Neue Trial" charset="0"/>
              </a:rPr>
              <a:t>Diversion</a:t>
            </a:r>
            <a:endParaRPr lang="nl-NL" sz="3000" b="0" kern="1200" err="1">
              <a:latin typeface="Suisse Neue Trial"/>
              <a:ea typeface="Suisse Neue Trial" charset="0"/>
              <a:cs typeface="Suisse Neue Trial" charset="0"/>
            </a:endParaRPr>
          </a:p>
          <a:p>
            <a:pPr lvl="1"/>
            <a:endParaRPr lang="en-US" sz="3000">
              <a:solidFill>
                <a:prstClr val="black"/>
              </a:solidFill>
              <a:latin typeface="Rather"/>
              <a:ea typeface="Suisse Neue Trial" charset="0"/>
              <a:cs typeface="Suisse Neue Trial" charset="0"/>
            </a:endParaRPr>
          </a:p>
        </p:txBody>
      </p:sp>
    </p:spTree>
    <p:extLst>
      <p:ext uri="{BB962C8B-B14F-4D97-AF65-F5344CB8AC3E}">
        <p14:creationId xmlns:p14="http://schemas.microsoft.com/office/powerpoint/2010/main" val="64051195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peerpunt xmlns="78536850-ad44-49bd-9cb7-6192332badba" xsi:nil="true"/>
    <Jaartal xmlns="78536850-ad44-49bd-9cb7-6192332badba" xsi:nil="true"/>
    <TaxCatchAll xmlns="7cf0d5d1-7964-499c-af15-faef923d0d5f" xsi:nil="true"/>
    <lcf76f155ced4ddcb4097134ff3c332f xmlns="78536850-ad44-49bd-9cb7-6192332badba">
      <Terms xmlns="http://schemas.microsoft.com/office/infopath/2007/PartnerControls"/>
    </lcf76f155ced4ddcb4097134ff3c332f>
    <SharedWithUsers xmlns="7cf0d5d1-7964-499c-af15-faef923d0d5f">
      <UserInfo>
        <DisplayName>Hannah Boerstra</DisplayName>
        <AccountId>33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02BB715FDCDA4590E73FC05221BE8E" ma:contentTypeVersion="19" ma:contentTypeDescription="Een nieuw document maken." ma:contentTypeScope="" ma:versionID="7915d415a73934d1b515d0d2a4053334">
  <xsd:schema xmlns:xsd="http://www.w3.org/2001/XMLSchema" xmlns:xs="http://www.w3.org/2001/XMLSchema" xmlns:p="http://schemas.microsoft.com/office/2006/metadata/properties" xmlns:ns2="78536850-ad44-49bd-9cb7-6192332badba" xmlns:ns3="7cf0d5d1-7964-499c-af15-faef923d0d5f" targetNamespace="http://schemas.microsoft.com/office/2006/metadata/properties" ma:root="true" ma:fieldsID="608b6aca117ef7d41e880eff22e1b7b3" ns2:_="" ns3:_="">
    <xsd:import namespace="78536850-ad44-49bd-9cb7-6192332badba"/>
    <xsd:import namespace="7cf0d5d1-7964-499c-af15-faef923d0d5f"/>
    <xsd:element name="properties">
      <xsd:complexType>
        <xsd:sequence>
          <xsd:element name="documentManagement">
            <xsd:complexType>
              <xsd:all>
                <xsd:element ref="ns2:Jaartal" minOccurs="0"/>
                <xsd:element ref="ns2:MediaServiceMetadata" minOccurs="0"/>
                <xsd:element ref="ns2:MediaServiceFastMetadata" minOccurs="0"/>
                <xsd:element ref="ns2:Speerpunt"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36850-ad44-49bd-9cb7-6192332badba" elementFormDefault="qualified">
    <xsd:import namespace="http://schemas.microsoft.com/office/2006/documentManagement/types"/>
    <xsd:import namespace="http://schemas.microsoft.com/office/infopath/2007/PartnerControls"/>
    <xsd:element name="Jaartal" ma:index="2" nillable="true" ma:displayName="Jaartal" ma:format="Dropdown" ma:internalName="Jaartal">
      <xsd:simpleType>
        <xsd:restriction base="dms:Choice">
          <xsd:enumeration value="2021"/>
          <xsd:enumeration value="2020"/>
          <xsd:enumeration value="2019"/>
          <xsd:enumeration value="2022"/>
          <xsd:enumeration value="2018"/>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peerpunt" ma:index="11" nillable="true" ma:displayName="Speerpunt" ma:format="Dropdown" ma:internalName="Speerpunt">
      <xsd:simpleType>
        <xsd:restriction base="dms:Choice">
          <xsd:enumeration value="Zelfbeschikking"/>
          <xsd:enumeration value="Zelfbewust opgroeien"/>
          <xsd:enumeration value="Arbeid en zorg"/>
          <xsd:enumeration value="Seksuele identiteit"/>
          <xsd:enumeration value="Mannen en jongens"/>
          <xsd:enumeration value="Gendergerelateerd geweld"/>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d936b0e5-b05e-4c6c-a248-911999eb51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f0d5d1-7964-499c-af15-faef923d0d5f"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element name="TaxCatchAll" ma:index="25" nillable="true" ma:displayName="Taxonomy Catch All Column" ma:hidden="true" ma:list="{696d0969-1cd3-4011-96e7-478053674f9f}" ma:internalName="TaxCatchAll" ma:showField="CatchAllData" ma:web="7cf0d5d1-7964-499c-af15-faef923d0d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A13952-A5A7-4DC1-8B9B-5DB2C85AD26A}">
  <ds:schemaRefs>
    <ds:schemaRef ds:uri="7cf0d5d1-7964-499c-af15-faef923d0d5f"/>
    <ds:schemaRef ds:uri="http://purl.org/dc/terms/"/>
    <ds:schemaRef ds:uri="http://www.w3.org/XML/1998/namespace"/>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78536850-ad44-49bd-9cb7-6192332badba"/>
    <ds:schemaRef ds:uri="http://purl.org/dc/elements/1.1/"/>
  </ds:schemaRefs>
</ds:datastoreItem>
</file>

<file path=customXml/itemProps2.xml><?xml version="1.0" encoding="utf-8"?>
<ds:datastoreItem xmlns:ds="http://schemas.openxmlformats.org/officeDocument/2006/customXml" ds:itemID="{E852D9C4-3DCB-4E90-811C-DDDFB91292A2}">
  <ds:schemaRefs>
    <ds:schemaRef ds:uri="http://schemas.microsoft.com/sharepoint/v3/contenttype/forms"/>
  </ds:schemaRefs>
</ds:datastoreItem>
</file>

<file path=customXml/itemProps3.xml><?xml version="1.0" encoding="utf-8"?>
<ds:datastoreItem xmlns:ds="http://schemas.openxmlformats.org/officeDocument/2006/customXml" ds:itemID="{0D1799ED-B0F0-4B17-9F14-CDED3AC18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36850-ad44-49bd-9cb7-6192332badba"/>
    <ds:schemaRef ds:uri="7cf0d5d1-7964-499c-af15-faef923d0d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2351</Words>
  <Application>Microsoft Office PowerPoint</Application>
  <PresentationFormat>Breedbeeld</PresentationFormat>
  <Paragraphs>337</Paragraphs>
  <Slides>38</Slides>
  <Notes>21</Notes>
  <HiddenSlides>0</HiddenSlides>
  <MMClips>1</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38</vt:i4>
      </vt:variant>
    </vt:vector>
  </HeadingPairs>
  <TitlesOfParts>
    <vt:vector size="49" baseType="lpstr">
      <vt:lpstr>.AppleSystemUIFont</vt:lpstr>
      <vt:lpstr>Arial</vt:lpstr>
      <vt:lpstr>Calibri</vt:lpstr>
      <vt:lpstr>Calibri Light</vt:lpstr>
      <vt:lpstr>Rather</vt:lpstr>
      <vt:lpstr>suisse neue trial</vt:lpstr>
      <vt:lpstr>suisse neue trial</vt:lpstr>
      <vt:lpstr>Wingdings</vt:lpstr>
      <vt:lpstr>Kantoorthema</vt:lpstr>
      <vt:lpstr>Kantoorthema</vt:lpstr>
      <vt:lpstr>Kantoorthema</vt:lpstr>
      <vt:lpstr>Welkom bij de  ontwikkelsessie</vt:lpstr>
      <vt:lpstr>Het programma</vt:lpstr>
      <vt:lpstr>Het SPE-team</vt:lpstr>
      <vt:lpstr>Het SPE</vt:lpstr>
      <vt:lpstr>Doelen van de sessie</vt:lpstr>
      <vt:lpstr>Netwerkonderdeel</vt:lpstr>
      <vt:lpstr>Workshop – Je kernboodschap: Waar zijn fondsen naar op zoek?</vt:lpstr>
      <vt:lpstr>PowerPoint-presentatie</vt:lpstr>
      <vt:lpstr>Even voorstellen</vt:lpstr>
      <vt:lpstr>Doelen</vt:lpstr>
      <vt:lpstr>1. Boodschap</vt:lpstr>
      <vt:lpstr>1. Boodschap</vt:lpstr>
      <vt:lpstr>PowerPoint-presentatie</vt:lpstr>
      <vt:lpstr>Theorie: de zes C's</vt:lpstr>
      <vt:lpstr>PowerPoint-presentatie</vt:lpstr>
      <vt:lpstr>PowerPoint-presentatie</vt:lpstr>
      <vt:lpstr>Voorbeeld: Under Pressure</vt:lpstr>
      <vt:lpstr>PowerPoint-presentatie</vt:lpstr>
      <vt:lpstr>1. Boodschap</vt:lpstr>
      <vt:lpstr>PowerPoint-presentatie</vt:lpstr>
      <vt:lpstr>PowerPoint-presentatie</vt:lpstr>
      <vt:lpstr>1. Boodschap</vt:lpstr>
      <vt:lpstr>1. Boodschap</vt:lpstr>
      <vt:lpstr>1. Boodschap</vt:lpstr>
      <vt:lpstr>PowerPoint-presentatie</vt:lpstr>
      <vt:lpstr>Pauze</vt:lpstr>
      <vt:lpstr>Workshop – Subsidie aanvraag schrijven</vt:lpstr>
      <vt:lpstr> Workshop subsidie aanvraag schrijven  </vt:lpstr>
      <vt:lpstr>PowerPoint-presentatie</vt:lpstr>
      <vt:lpstr>   Subsidieaanvraag schrijven </vt:lpstr>
      <vt:lpstr>   Informatie over je eigen organisatie </vt:lpstr>
      <vt:lpstr>   Informatie over je project </vt:lpstr>
      <vt:lpstr>   Bespreken in tweetallen </vt:lpstr>
      <vt:lpstr> ANBI vereisten </vt:lpstr>
      <vt:lpstr>Hand-out</vt:lpstr>
      <vt:lpstr>Op de SPE agenda</vt:lpstr>
      <vt:lpstr>Blijf op de hoogte</vt:lpstr>
      <vt:lpstr>Help ons verder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Anouk Mai Markus</cp:lastModifiedBy>
  <cp:revision>1</cp:revision>
  <dcterms:created xsi:type="dcterms:W3CDTF">2022-05-17T13:28:09Z</dcterms:created>
  <dcterms:modified xsi:type="dcterms:W3CDTF">2022-10-03T08:50:16Z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0x0101002502BB715FDCDA4590E73FC05221BE8E</vt:lpwstr>
  </property>
  <property fmtid="{D5CDD505-2E9C-101B-9397-08002B2CF9AE}" pid="3" name="MediaServiceImageTags">
    <vt:lpwstr/>
  </property>
</Properties>
</file>