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0" r:id="rId6"/>
    <p:sldId id="262" r:id="rId7"/>
    <p:sldId id="259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1DD19-9AD5-4EFD-B823-E452DACE79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8616F9-9B64-4CFA-8C16-25EAE77BBC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7B721-647A-4C17-9105-A4E326AB1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444C-76E1-4224-82A6-621C626740E3}" type="datetimeFigureOut">
              <a:rPr lang="nl-NL" smtClean="0"/>
              <a:t>16-9-2021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D40EA-A1D3-4A14-88CD-B5EBB312B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7B99AF-B2C1-4FC5-A0B0-707738625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C068-79BD-433D-8AD5-8E907AE9383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1824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0B04D-DCF5-40E4-B9AF-DBF93C672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1E2C7F-B077-4084-958C-F20B0D888B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98FAA-1C03-4BCC-93CC-390D31EF3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444C-76E1-4224-82A6-621C626740E3}" type="datetimeFigureOut">
              <a:rPr lang="nl-NL" smtClean="0"/>
              <a:t>16-9-2021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A9E89-3206-48BE-9E8F-AA5C593B7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46916-F8A1-420F-AD85-FC11E2243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C068-79BD-433D-8AD5-8E907AE9383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3051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6F7FE9-3521-470A-8E5A-FA62A3F6D7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FCD4DC-4094-45D3-8906-132998F0B5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D0A78-4F3F-4958-8F33-365991F1E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444C-76E1-4224-82A6-621C626740E3}" type="datetimeFigureOut">
              <a:rPr lang="nl-NL" smtClean="0"/>
              <a:t>16-9-2021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F8C91-FAE4-4E45-9B06-AD012768C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C495C-42A4-4F94-95E5-8DA48784E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C068-79BD-433D-8AD5-8E907AE9383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8850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AB3D3-24F8-4D70-A3DB-9D593312E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440A9-E54C-4968-A486-41E375FB4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FACEA-10CB-4F72-97F7-A824388E0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444C-76E1-4224-82A6-621C626740E3}" type="datetimeFigureOut">
              <a:rPr lang="nl-NL" smtClean="0"/>
              <a:t>16-9-2021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40BFA-5E0E-436D-8E37-F2D0C401A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A435-CBDA-4FF9-ACBB-E3A16C637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C068-79BD-433D-8AD5-8E907AE9383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826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C83A3-733D-4833-A5B6-A85E68016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CF55C9-CF44-42EC-AAB7-B9FB78FE57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21B78-3A68-48AE-B59C-0B5BD75D6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444C-76E1-4224-82A6-621C626740E3}" type="datetimeFigureOut">
              <a:rPr lang="nl-NL" smtClean="0"/>
              <a:t>16-9-2021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2F8CA-1A51-4C0E-806F-1EEC0640D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7ACFA0-0E7C-4EFC-9BBD-47BDEBABB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C068-79BD-433D-8AD5-8E907AE9383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8750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2EDB3-E16D-4AB1-BBDE-7C695B078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227F9-D013-41EB-97FA-44389DE4DA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DABE42-5E58-44E2-BB25-BB6ACDD6A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F1DA48-667B-4DAB-836A-5A549BB77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444C-76E1-4224-82A6-621C626740E3}" type="datetimeFigureOut">
              <a:rPr lang="nl-NL" smtClean="0"/>
              <a:t>16-9-2021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DA6CCF-3228-466F-8DAF-BB728FAEF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E2F790-1FE9-4608-8AA3-342CB00BD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C068-79BD-433D-8AD5-8E907AE9383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4918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90125-840E-4E12-A00B-6635F0728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DD344-325A-4313-8874-01C35F67C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F5934F-82EA-4733-B51E-F675844B5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8159D9-D7E6-4B26-95CD-50D7721D10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3B3AF7-AAA1-4F06-859B-67486A701F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B67160-27B0-4E55-9575-33EE5DF86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444C-76E1-4224-82A6-621C626740E3}" type="datetimeFigureOut">
              <a:rPr lang="nl-NL" smtClean="0"/>
              <a:t>16-9-2021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A464B6-B07A-4346-9B19-AF7F7CC35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D2E4AA-60AF-49CD-B1A5-9DCDCA58C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C068-79BD-433D-8AD5-8E907AE9383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7647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FF458-1503-402F-AFE5-C96B0FD34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12EEE8-1A3E-4B8A-9618-6C9CE7425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444C-76E1-4224-82A6-621C626740E3}" type="datetimeFigureOut">
              <a:rPr lang="nl-NL" smtClean="0"/>
              <a:t>16-9-2021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D0FE8F-DD46-43B7-919B-1E79E4639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7370D-D61D-47BF-B1B6-A6FD50F21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C068-79BD-433D-8AD5-8E907AE9383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7626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801C70-BE9A-4776-A84C-92A491AFD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444C-76E1-4224-82A6-621C626740E3}" type="datetimeFigureOut">
              <a:rPr lang="nl-NL" smtClean="0"/>
              <a:t>16-9-2021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CA4BEE-D46F-42C2-921A-6AC00C014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D93BF0-0AA1-4B6B-9103-82E4A8D8D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C068-79BD-433D-8AD5-8E907AE9383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335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0087C-922D-44A9-918E-60EB6CCCF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24380-3483-4E75-96C2-FA1D51DBC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BDAA55-9C61-4FA5-87B8-9F4F63CD4C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5AA59D-B2A9-4EBD-9994-AC728B81B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444C-76E1-4224-82A6-621C626740E3}" type="datetimeFigureOut">
              <a:rPr lang="nl-NL" smtClean="0"/>
              <a:t>16-9-2021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A2AA29-AAFD-4B39-AE29-2D003F343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B452C6-008E-402E-A578-A0F324C74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C068-79BD-433D-8AD5-8E907AE9383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9428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87573-61E8-43CB-B4E4-AE32D14CB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D38CA4-02BC-407F-BD5C-452FFC1F08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3C2CA1-59BD-45F2-BB87-F75A5389F2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2632F4-DD74-4DAE-BE40-650A80F3E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444C-76E1-4224-82A6-621C626740E3}" type="datetimeFigureOut">
              <a:rPr lang="nl-NL" smtClean="0"/>
              <a:t>16-9-2021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EE1C2-64F9-4AC9-9581-42589912A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157AF9-DB97-41AB-8404-04ED01BDC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C068-79BD-433D-8AD5-8E907AE9383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5572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8536C6-6AB5-49CB-8DDD-9B222C2D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99A2FA-C289-46E3-9540-AFB1CD961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275D5-1BCE-4C5D-8C3D-7E285AA80B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6444C-76E1-4224-82A6-621C626740E3}" type="datetimeFigureOut">
              <a:rPr lang="nl-NL" smtClean="0"/>
              <a:t>16-9-2021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B3F5E-4B0F-4374-A591-8C5F733539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B4B6B4-916A-4CD1-ADCD-64DBE7B620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AC068-79BD-433D-8AD5-8E907AE9383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7340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39A03-C673-48B3-AC94-1CEF56466A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47EF1F-A7F2-49A4-992A-73248B3ADE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ADB81682-3C46-4D2D-B111-D571572E2B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809625"/>
            <a:ext cx="9525000" cy="523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585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E491A-1FB5-4676-8EAD-EB9D20C69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Vrouwenrechtswinkel</a:t>
            </a:r>
            <a:endParaRPr lang="nl-NL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3176A-1A8C-4992-86CE-ADB1F6767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Wie </a:t>
            </a:r>
            <a:r>
              <a:rPr lang="en-US" dirty="0" err="1"/>
              <a:t>zijn</a:t>
            </a:r>
            <a:r>
              <a:rPr lang="en-US" dirty="0"/>
              <a:t> we?</a:t>
            </a:r>
          </a:p>
          <a:p>
            <a:pPr lvl="1"/>
            <a:r>
              <a:rPr lang="en-US" dirty="0"/>
              <a:t>Amsterdam Law Hub (Universiteit </a:t>
            </a:r>
            <a:r>
              <a:rPr lang="en-US"/>
              <a:t>van Amsterdam)</a:t>
            </a:r>
            <a:endParaRPr lang="en-US" dirty="0"/>
          </a:p>
          <a:p>
            <a:pPr lvl="1"/>
            <a:r>
              <a:rPr lang="en-US" dirty="0"/>
              <a:t>Bureau Clara Wichmann</a:t>
            </a:r>
          </a:p>
          <a:p>
            <a:r>
              <a:rPr lang="en-US" dirty="0" err="1"/>
              <a:t>Waarom</a:t>
            </a:r>
            <a:r>
              <a:rPr lang="en-US" dirty="0"/>
              <a:t>?</a:t>
            </a:r>
          </a:p>
          <a:p>
            <a:r>
              <a:rPr lang="en-US" dirty="0"/>
              <a:t>Wat </a:t>
            </a:r>
            <a:r>
              <a:rPr lang="en-US" dirty="0" err="1"/>
              <a:t>doen</a:t>
            </a:r>
            <a:r>
              <a:rPr lang="en-US" dirty="0"/>
              <a:t> we?</a:t>
            </a:r>
          </a:p>
          <a:p>
            <a:r>
              <a:rPr lang="en-US" dirty="0"/>
              <a:t>Wat </a:t>
            </a:r>
            <a:r>
              <a:rPr lang="en-US" dirty="0" err="1"/>
              <a:t>hopen</a:t>
            </a:r>
            <a:r>
              <a:rPr lang="en-US" dirty="0"/>
              <a:t> we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bereiken</a:t>
            </a:r>
            <a:r>
              <a:rPr lang="en-US" dirty="0"/>
              <a:t>?</a:t>
            </a:r>
            <a:endParaRPr lang="nl-NL" dirty="0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7A298A4B-005C-45F9-B200-56EEDF91B6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725" y="4419600"/>
            <a:ext cx="2073275" cy="207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270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F35A8-C808-4B38-B137-C767E2599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Talen</a:t>
            </a:r>
            <a:endParaRPr lang="nl-NL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07E5B-7131-48D4-A2C8-B03A2DDAA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Talen: Nederlands, Spaans, Portugees, Turks, Arabisch (Marokkaans) Somalisch, Engels, Frans, Duits</a:t>
            </a:r>
          </a:p>
          <a:p>
            <a:r>
              <a:rPr lang="nl-NL" dirty="0"/>
              <a:t>Spreekuren: 	maandag 	13.00-16.00 </a:t>
            </a:r>
          </a:p>
          <a:p>
            <a:pPr marL="2743200" lvl="6" indent="0">
              <a:buNone/>
            </a:pPr>
            <a:r>
              <a:rPr lang="nl-NL" sz="2800" dirty="0"/>
              <a:t>woensdag 	09.30-12.30</a:t>
            </a:r>
          </a:p>
          <a:p>
            <a:pPr marL="2743200" lvl="6" indent="0">
              <a:buNone/>
            </a:pPr>
            <a:r>
              <a:rPr lang="nl-NL" sz="2800" dirty="0"/>
              <a:t>donderdag	18.00-21.00	</a:t>
            </a:r>
          </a:p>
          <a:p>
            <a:pPr marL="2743200" lvl="6" indent="0">
              <a:buNone/>
            </a:pPr>
            <a:endParaRPr lang="nl-NL" dirty="0"/>
          </a:p>
          <a:p>
            <a:r>
              <a:rPr lang="nl-NL" dirty="0"/>
              <a:t>Inloop en vaste afspraken</a:t>
            </a:r>
          </a:p>
          <a:p>
            <a:r>
              <a:rPr lang="nl-NL" dirty="0"/>
              <a:t>Afspraken: via telefoon, email of website</a:t>
            </a:r>
          </a:p>
          <a:p>
            <a:endParaRPr lang="nl-NL" dirty="0"/>
          </a:p>
          <a:p>
            <a:endParaRPr lang="nl-NL" b="1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BBC73124-4483-4729-835D-1CAD137748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725" y="4419600"/>
            <a:ext cx="2073275" cy="207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700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77855-E05A-4E17-AC3C-DEC1AA254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/>
              <a:t>Communicatiemiddelen</a:t>
            </a:r>
            <a:endParaRPr lang="nl-NL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50698-4949-4E6B-9372-CDC08414B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Online: </a:t>
            </a:r>
            <a:r>
              <a:rPr lang="nl-NL" dirty="0" err="1"/>
              <a:t>Social</a:t>
            </a:r>
            <a:r>
              <a:rPr lang="nl-NL" dirty="0"/>
              <a:t> media (Facebook, Instagram), Website, Email, Telefoon, WhatsApp</a:t>
            </a:r>
          </a:p>
          <a:p>
            <a:r>
              <a:rPr lang="nl-NL" dirty="0"/>
              <a:t>Offline: posters, flyers, mond-op-mond</a:t>
            </a:r>
          </a:p>
          <a:p>
            <a:r>
              <a:rPr lang="nl-NL" dirty="0"/>
              <a:t>Ambassadeurs die de wijk ingaan om uitleg te geven en voorbeelden van problemen waarmee je recht kunt in de winkel</a:t>
            </a:r>
          </a:p>
          <a:p>
            <a:r>
              <a:rPr lang="nl-NL" dirty="0"/>
              <a:t>Buurtteams/sociale raadslieden</a:t>
            </a: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89820D2E-2FFE-48AD-B6B2-5485C76D18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725" y="4419600"/>
            <a:ext cx="2073275" cy="207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862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1178F-4C4B-4AF5-B62A-B29345ADA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b="1" dirty="0"/>
              <a:t>Vrouwenorganisaties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82404-DCAD-4A50-8865-36110A31C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nl-NL" dirty="0" err="1"/>
              <a:t>erwijzende</a:t>
            </a:r>
            <a:r>
              <a:rPr lang="nl-NL" dirty="0"/>
              <a:t> instanties helpen met communicatie</a:t>
            </a:r>
          </a:p>
          <a:p>
            <a:r>
              <a:rPr lang="nl-NL" dirty="0"/>
              <a:t>Warme overdracht en </a:t>
            </a:r>
            <a:r>
              <a:rPr lang="nl-NL" dirty="0" err="1"/>
              <a:t>terugkoppelinh</a:t>
            </a:r>
            <a:endParaRPr lang="nl-NL" dirty="0"/>
          </a:p>
          <a:p>
            <a:r>
              <a:rPr lang="nl-NL" dirty="0"/>
              <a:t>E</a:t>
            </a:r>
            <a:r>
              <a:rPr lang="nl-NL" sz="2800" dirty="0"/>
              <a:t>rvaringsdeskundigen</a:t>
            </a:r>
            <a:endParaRPr lang="nl-NL" dirty="0"/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Pijplijn:</a:t>
            </a:r>
          </a:p>
          <a:p>
            <a:r>
              <a:rPr lang="nl-NL" dirty="0"/>
              <a:t>Uitwerking plan voor inzet ervaringsdeskundigen/tolken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C5F3AA90-A5CD-47D0-B08D-25F6662D15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725" y="4419600"/>
            <a:ext cx="2073275" cy="207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041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4786E-2F6B-4D11-9B93-297CBEBCC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Thema-avonden</a:t>
            </a:r>
            <a:endParaRPr lang="nl-NL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64587-B639-4672-A2C5-59F950CF8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Survey</a:t>
            </a:r>
          </a:p>
          <a:p>
            <a:r>
              <a:rPr lang="nl-NL" dirty="0"/>
              <a:t>Huiselijk geweld / Kindermishandeling / Gedwongen achterlating / Vreemdelingenwet / Dak- en thuisloosheid / Echtscheidingen</a:t>
            </a:r>
          </a:p>
          <a:p>
            <a:r>
              <a:rPr lang="nl-NL" dirty="0"/>
              <a:t>In overleg met SPE</a:t>
            </a: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51A5A9A1-5DEB-4B4C-93D9-68F0A2BA69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725" y="4419600"/>
            <a:ext cx="2073275" cy="207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854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931FA-DDCD-418A-A8A5-8E470ED0F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/>
              <a:t>Casussen</a:t>
            </a:r>
            <a:endParaRPr lang="nl-NL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72808-F9D8-4335-A2DE-98F6928FE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r>
              <a:rPr lang="nl-NL" dirty="0">
                <a:solidFill>
                  <a:srgbClr val="33475B"/>
                </a:solidFill>
                <a:latin typeface="Avenir Next W02"/>
              </a:rPr>
              <a:t>Verblijfsrecht (niet verlengde verblijfsvergunningen, onzekerheid over rechtspositie na scheiding)</a:t>
            </a:r>
          </a:p>
          <a:p>
            <a:r>
              <a:rPr lang="nl-NL" dirty="0">
                <a:solidFill>
                  <a:srgbClr val="33475B"/>
                </a:solidFill>
                <a:latin typeface="Avenir Next W02"/>
              </a:rPr>
              <a:t>Scheidingen (dreiging van dakloosheid, van wie is het huis?, transnationale problemen)</a:t>
            </a:r>
          </a:p>
          <a:p>
            <a:r>
              <a:rPr lang="nl-NL" dirty="0" err="1">
                <a:solidFill>
                  <a:srgbClr val="33475B"/>
                </a:solidFill>
                <a:latin typeface="Avenir Next W02"/>
              </a:rPr>
              <a:t>Werkgerelateerd</a:t>
            </a:r>
            <a:r>
              <a:rPr lang="nl-NL" dirty="0">
                <a:solidFill>
                  <a:srgbClr val="33475B"/>
                </a:solidFill>
                <a:latin typeface="Avenir Next W02"/>
              </a:rPr>
              <a:t> (zwangerschapsdiscriminatie, </a:t>
            </a:r>
          </a:p>
          <a:p>
            <a:pPr marL="0" indent="0">
              <a:buNone/>
            </a:pPr>
            <a:endParaRPr lang="nl-NL" dirty="0">
              <a:solidFill>
                <a:srgbClr val="33475B"/>
              </a:solidFill>
              <a:latin typeface="Avenir Next W02"/>
            </a:endParaRPr>
          </a:p>
          <a:p>
            <a:pPr lvl="1"/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D800AB56-079F-4332-9A7D-FB5B6CE40F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725" y="4419600"/>
            <a:ext cx="2073275" cy="207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329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02BB715FDCDA4590E73FC05221BE8E" ma:contentTypeVersion="15" ma:contentTypeDescription="Een nieuw document maken." ma:contentTypeScope="" ma:versionID="4656002c0f62a286ffeb078c70fb05d9">
  <xsd:schema xmlns:xsd="http://www.w3.org/2001/XMLSchema" xmlns:xs="http://www.w3.org/2001/XMLSchema" xmlns:p="http://schemas.microsoft.com/office/2006/metadata/properties" xmlns:ns2="78536850-ad44-49bd-9cb7-6192332badba" xmlns:ns3="7cf0d5d1-7964-499c-af15-faef923d0d5f" targetNamespace="http://schemas.microsoft.com/office/2006/metadata/properties" ma:root="true" ma:fieldsID="4c06960bfcfe228f17b47140c7db503d" ns2:_="" ns3:_="">
    <xsd:import namespace="78536850-ad44-49bd-9cb7-6192332badba"/>
    <xsd:import namespace="7cf0d5d1-7964-499c-af15-faef923d0d5f"/>
    <xsd:element name="properties">
      <xsd:complexType>
        <xsd:sequence>
          <xsd:element name="documentManagement">
            <xsd:complexType>
              <xsd:all>
                <xsd:element ref="ns2:Jaartal" minOccurs="0"/>
                <xsd:element ref="ns2:MediaServiceMetadata" minOccurs="0"/>
                <xsd:element ref="ns2:MediaServiceFastMetadata" minOccurs="0"/>
                <xsd:element ref="ns2:Speerpunt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36850-ad44-49bd-9cb7-6192332badba" elementFormDefault="qualified">
    <xsd:import namespace="http://schemas.microsoft.com/office/2006/documentManagement/types"/>
    <xsd:import namespace="http://schemas.microsoft.com/office/infopath/2007/PartnerControls"/>
    <xsd:element name="Jaartal" ma:index="2" nillable="true" ma:displayName="Jaartal" ma:format="Dropdown" ma:internalName="Jaartal" ma:readOnly="false">
      <xsd:simpleType>
        <xsd:restriction base="dms:Choice">
          <xsd:enumeration value="2021"/>
          <xsd:enumeration value="2020"/>
          <xsd:enumeration value="2019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Speerpunt" ma:index="11" nillable="true" ma:displayName="Speerpunt" ma:format="Dropdown" ma:internalName="Speerpunt">
      <xsd:simpleType>
        <xsd:restriction base="dms:Choice">
          <xsd:enumeration value="Zelfbeschikking"/>
          <xsd:enumeration value="Zelfbewust opgroeien"/>
          <xsd:enumeration value="Arbeid en zorg"/>
          <xsd:enumeration value="Seksuele identiteit"/>
          <xsd:enumeration value="Mannen en jongens"/>
        </xsd:restriction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f0d5d1-7964-499c-af15-faef923d0d5f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Inhou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peerpunt xmlns="78536850-ad44-49bd-9cb7-6192332badba" xsi:nil="true"/>
    <Jaartal xmlns="78536850-ad44-49bd-9cb7-6192332badba" xsi:nil="true"/>
  </documentManagement>
</p:properties>
</file>

<file path=customXml/itemProps1.xml><?xml version="1.0" encoding="utf-8"?>
<ds:datastoreItem xmlns:ds="http://schemas.openxmlformats.org/officeDocument/2006/customXml" ds:itemID="{8BFC2AD6-6B3B-4E42-B372-40D14A02D6C2}"/>
</file>

<file path=customXml/itemProps2.xml><?xml version="1.0" encoding="utf-8"?>
<ds:datastoreItem xmlns:ds="http://schemas.openxmlformats.org/officeDocument/2006/customXml" ds:itemID="{E4F6E08A-0EAE-42A2-9606-168F1C10C126}"/>
</file>

<file path=customXml/itemProps3.xml><?xml version="1.0" encoding="utf-8"?>
<ds:datastoreItem xmlns:ds="http://schemas.openxmlformats.org/officeDocument/2006/customXml" ds:itemID="{6584FFC9-152F-44EB-9F42-99BC6ECF1F37}"/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197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Avenir Next W02</vt:lpstr>
      <vt:lpstr>Calibri</vt:lpstr>
      <vt:lpstr>Calibri Light</vt:lpstr>
      <vt:lpstr>Office Theme</vt:lpstr>
      <vt:lpstr>PowerPoint Presentation</vt:lpstr>
      <vt:lpstr>Vrouwenrechtswinkel</vt:lpstr>
      <vt:lpstr>Talen</vt:lpstr>
      <vt:lpstr>Communicatiemiddelen</vt:lpstr>
      <vt:lpstr>Vrouwenorganisaties</vt:lpstr>
      <vt:lpstr>Thema-avonden</vt:lpstr>
      <vt:lpstr>Casussen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Leclercq</dc:creator>
  <cp:lastModifiedBy>Susan Leclercq</cp:lastModifiedBy>
  <cp:revision>16</cp:revision>
  <dcterms:created xsi:type="dcterms:W3CDTF">2021-09-07T07:17:15Z</dcterms:created>
  <dcterms:modified xsi:type="dcterms:W3CDTF">2021-09-16T18:33:33Z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0x0101002502BB715FDCDA4590E73FC05221BE8E</vt:lpwstr>
  </property>
</Properties>
</file>