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bGdy/llTMrOQu5IgeAeBgksxH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CB924-D556-EF6B-13CE-3337D34D4CC2}" v="1" dt="2021-09-24T14:29:04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1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ot Boumans" userId="S::mboumans@diversion.nl::6859f946-7abf-4bdd-ac0f-f7c3b78e2fda" providerId="AD" clId="Web-{DD1CB924-D556-EF6B-13CE-3337D34D4CC2}"/>
    <pc:docChg chg="modSld">
      <pc:chgData name="Margot Boumans" userId="S::mboumans@diversion.nl::6859f946-7abf-4bdd-ac0f-f7c3b78e2fda" providerId="AD" clId="Web-{DD1CB924-D556-EF6B-13CE-3337D34D4CC2}" dt="2021-09-24T14:29:04.036" v="0" actId="1076"/>
      <pc:docMkLst>
        <pc:docMk/>
      </pc:docMkLst>
      <pc:sldChg chg="modSp">
        <pc:chgData name="Margot Boumans" userId="S::mboumans@diversion.nl::6859f946-7abf-4bdd-ac0f-f7c3b78e2fda" providerId="AD" clId="Web-{DD1CB924-D556-EF6B-13CE-3337D34D4CC2}" dt="2021-09-24T14:29:04.036" v="0" actId="1076"/>
        <pc:sldMkLst>
          <pc:docMk/>
          <pc:sldMk cId="0" sldId="257"/>
        </pc:sldMkLst>
        <pc:picChg chg="mod">
          <ac:chgData name="Margot Boumans" userId="S::mboumans@diversion.nl::6859f946-7abf-4bdd-ac0f-f7c3b78e2fda" providerId="AD" clId="Web-{DD1CB924-D556-EF6B-13CE-3337D34D4CC2}" dt="2021-09-24T14:29:04.036" v="0" actId="1076"/>
          <ac:picMkLst>
            <pc:docMk/>
            <pc:sldMk cId="0" sldId="257"/>
            <ac:picMk id="9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2" name="Google Shape;10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082375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f0823751a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f0823751a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0823751a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f0823751a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manage/videos/449679395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220089" y="5557656"/>
            <a:ext cx="9751823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None/>
            </a:pPr>
            <a:r>
              <a:rPr lang="en-US" sz="2000">
                <a:solidFill>
                  <a:srgbClr val="4A4A4A"/>
                </a:solidFill>
              </a:rPr>
              <a:t>www.sexmatters.nl | info@sexmatters.nl | Instagram: @sexmatters | FB: stichtingSexmatters</a:t>
            </a:r>
            <a:endParaRPr sz="2000">
              <a:solidFill>
                <a:srgbClr val="4A4A4A"/>
              </a:solidFill>
            </a:endParaRPr>
          </a:p>
        </p:txBody>
      </p:sp>
      <p:pic>
        <p:nvPicPr>
          <p:cNvPr id="89" name="Google Shape;89;p1" descr="Afbeelding met teken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25" y="1250950"/>
            <a:ext cx="7142163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fbeelding met persoon, poseren, man, mense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4125" y="2530475"/>
            <a:ext cx="7142163" cy="25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Sexmatters</a:t>
            </a:r>
            <a:endParaRPr sz="3600"/>
          </a:p>
        </p:txBody>
      </p:sp>
      <p:pic>
        <p:nvPicPr>
          <p:cNvPr id="97" name="Google Shape;97;p2" descr="Afbeelding met computer, ka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18624" b="18624"/>
          <a:stretch/>
        </p:blipFill>
        <p:spPr>
          <a:xfrm>
            <a:off x="20" y="14387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223982" y="3752850"/>
            <a:ext cx="7485413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33831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Jongeren bewust te maken van </a:t>
            </a:r>
            <a:r>
              <a:rPr lang="en-US" sz="2000" b="1"/>
              <a:t>gender- en seksuele diversiteit</a:t>
            </a:r>
            <a:r>
              <a:rPr lang="en-US" sz="2000"/>
              <a:t>, hen te leren omgaan met mensen die anders zijn dan zijzelf en hun eigen wensen en grenzen te leren kennen.</a:t>
            </a:r>
            <a:endParaRPr sz="2000" b="0" i="0" u="none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 descr="Afbeelding met computer, ka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3758" r="51020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05000" y="798456"/>
            <a:ext cx="4803600" cy="27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None/>
            </a:pPr>
            <a:r>
              <a:rPr lang="en-US" sz="3800">
                <a:solidFill>
                  <a:srgbClr val="000000"/>
                </a:solidFill>
              </a:rPr>
              <a:t>Inventarisatie Seks &amp; Seksualiteit + Mini interviews 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805000" y="2958025"/>
            <a:ext cx="4706700" cy="3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228600" lvl="0" indent="-101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>
                <a:solidFill>
                  <a:srgbClr val="000000"/>
                </a:solidFill>
              </a:rPr>
              <a:t>Maak een tweetal en stel elkaar de volgende vragen (school, ouders, omgeving, media, online):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>
                <a:solidFill>
                  <a:srgbClr val="000000"/>
                </a:solidFill>
              </a:rPr>
              <a:t>wanneer ben je oud genoeg voor seks?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>
                <a:solidFill>
                  <a:srgbClr val="000000"/>
                </a:solidFill>
              </a:rPr>
              <a:t>wat is seks?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>
                <a:solidFill>
                  <a:srgbClr val="000000"/>
                </a:solidFill>
              </a:rPr>
              <a:t>wanneer begint een relatie?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>
                <a:solidFill>
                  <a:srgbClr val="000000"/>
                </a:solidFill>
              </a:rPr>
              <a:t>wanneer is seks afgelopen? </a:t>
            </a:r>
            <a:endParaRPr sz="2200">
              <a:solidFill>
                <a:srgbClr val="000000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Onze aanpak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Positief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Een gesprek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Open en eerlijk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Prettige en veilige sfeer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Geen normen opleggen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Jonge en diverse duo’s voor de groep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Je mag alles (aan ons) vragen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000"/>
              <a:buChar char="•"/>
            </a:pPr>
            <a:r>
              <a:rPr lang="en-US" sz="2000"/>
              <a:t>Met respect voor elkaar en elkaars ideeën</a:t>
            </a:r>
            <a:endParaRPr sz="200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l="4067" r="100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3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4EAE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 descr="Afbeelding met teke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3192" r="58637" b="1"/>
          <a:stretch/>
        </p:blipFill>
        <p:spPr>
          <a:xfrm>
            <a:off x="-1" y="3725"/>
            <a:ext cx="5504917" cy="68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Filmfragment</a:t>
            </a:r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Video 1: Wat is flirten?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https://vimeo.com/manage/videos/449679395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0823751ab_0_0"/>
          <p:cNvSpPr txBox="1">
            <a:spLocks noGrp="1"/>
          </p:cNvSpPr>
          <p:nvPr>
            <p:ph type="title"/>
          </p:nvPr>
        </p:nvSpPr>
        <p:spPr>
          <a:xfrm>
            <a:off x="481013" y="3752849"/>
            <a:ext cx="32910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Oefening: hoe zou jij antwoorden?</a:t>
            </a:r>
            <a:endParaRPr sz="3600"/>
          </a:p>
        </p:txBody>
      </p:sp>
      <p:pic>
        <p:nvPicPr>
          <p:cNvPr id="131" name="Google Shape;131;gf0823751ab_0_0" descr="Afbeelding met computer, ka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18624" b="18624"/>
          <a:stretch/>
        </p:blipFill>
        <p:spPr>
          <a:xfrm>
            <a:off x="20" y="10"/>
            <a:ext cx="12192000" cy="3710552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gf0823751ab_0_0"/>
          <p:cNvSpPr txBox="1">
            <a:spLocks noGrp="1"/>
          </p:cNvSpPr>
          <p:nvPr>
            <p:ph type="body" idx="1"/>
          </p:nvPr>
        </p:nvSpPr>
        <p:spPr>
          <a:xfrm>
            <a:off x="4223982" y="3752850"/>
            <a:ext cx="74853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33831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Bespreek in groepjes van 4 de vragen en hoe jullie daar antwoord op zouden geven.</a:t>
            </a:r>
            <a:endParaRPr sz="2000" b="0" i="0" u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0823751ab_0_22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f0823751ab_0_22"/>
          <p:cNvSpPr txBox="1">
            <a:spLocks noGrp="1"/>
          </p:cNvSpPr>
          <p:nvPr>
            <p:ph type="title"/>
          </p:nvPr>
        </p:nvSpPr>
        <p:spPr>
          <a:xfrm>
            <a:off x="1045028" y="1336329"/>
            <a:ext cx="3892800" cy="4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TIPS &amp; TRICKS </a:t>
            </a:r>
            <a:endParaRPr/>
          </a:p>
        </p:txBody>
      </p:sp>
      <p:grpSp>
        <p:nvGrpSpPr>
          <p:cNvPr id="139" name="Google Shape;139;gf0823751ab_0_22"/>
          <p:cNvGrpSpPr/>
          <p:nvPr/>
        </p:nvGrpSpPr>
        <p:grpSpPr>
          <a:xfrm>
            <a:off x="78" y="3163461"/>
            <a:ext cx="731548" cy="673456"/>
            <a:chOff x="3940602" y="308034"/>
            <a:chExt cx="2116748" cy="3429000"/>
          </a:xfrm>
        </p:grpSpPr>
        <p:sp>
          <p:nvSpPr>
            <p:cNvPr id="140" name="Google Shape;140;gf0823751ab_0_22"/>
            <p:cNvSpPr/>
            <p:nvPr/>
          </p:nvSpPr>
          <p:spPr>
            <a:xfrm>
              <a:off x="3940602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gf0823751ab_0_22"/>
            <p:cNvSpPr/>
            <p:nvPr/>
          </p:nvSpPr>
          <p:spPr>
            <a:xfrm>
              <a:off x="4715626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f0823751ab_0_22"/>
            <p:cNvSpPr/>
            <p:nvPr/>
          </p:nvSpPr>
          <p:spPr>
            <a:xfrm>
              <a:off x="5490650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gf0823751ab_0_22"/>
          <p:cNvSpPr/>
          <p:nvPr/>
        </p:nvSpPr>
        <p:spPr>
          <a:xfrm flipH="1">
            <a:off x="10697700" y="0"/>
            <a:ext cx="1494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f0823751ab_0_22"/>
          <p:cNvSpPr/>
          <p:nvPr/>
        </p:nvSpPr>
        <p:spPr>
          <a:xfrm>
            <a:off x="5685810" y="982976"/>
            <a:ext cx="6009300" cy="5120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f0823751ab_0_22"/>
          <p:cNvSpPr txBox="1">
            <a:spLocks noGrp="1"/>
          </p:cNvSpPr>
          <p:nvPr>
            <p:ph type="body" idx="1"/>
          </p:nvPr>
        </p:nvSpPr>
        <p:spPr>
          <a:xfrm>
            <a:off x="4689225" y="475800"/>
            <a:ext cx="7005900" cy="6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Bewust van je eigen ideeën, ervaringen, achtergrond en opvoeding. 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Openheid over eigen ervaringen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Wees geïnformeerd.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/>
              <a:t>Positief en luchtig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Ongedwongen met thema’s omgaan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Veel onderwerpen zijn leuk om te bespreken 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Leer jezelf aan om door te vragen, waarom zeg je dit? Wat is de vraag achter de vraag.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Lerend opstellen -&gt; vertel het mij maar. Laat je cliënten jou dingen leren die je nog niet wist over seks, gender en cultuur. 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Ongemak met het onderwerp? Laat het dan aan anderen over, maak gebruik van elkaars expertise en kwaliteiten. 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Creëer een veilige omgeving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Wees je bewust van de wensen en grenzen van de ander, en wanneer niet duidelijk benoem of vraag ernaar!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Begrens kwetsende, seksistische en discriminerende opmerkingen.</a:t>
            </a:r>
            <a:endParaRPr sz="1800" b="1"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/>
              <a:t>Blijf oefenen met het bespreken van wensen en grenzen. </a:t>
            </a:r>
            <a:endParaRPr sz="1800" b="1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b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6" name="Google Shape;146;gf0823751ab_0_22"/>
          <p:cNvSpPr/>
          <p:nvPr/>
        </p:nvSpPr>
        <p:spPr>
          <a:xfrm>
            <a:off x="-579120" y="4495840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5" descr="Afbeelding met kamer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555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54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4A4A4A"/>
                </a:solidFill>
              </a:rPr>
              <a:t>www.sexmatters.nl | info@sexmatters.nl | Instagram: @sexmatters | FB: stichtingSexmatters</a:t>
            </a:r>
            <a:endParaRPr sz="2000">
              <a:solidFill>
                <a:srgbClr val="4A4A4A"/>
              </a:solidFill>
            </a:endParaRPr>
          </a:p>
        </p:txBody>
      </p:sp>
      <p:cxnSp>
        <p:nvCxnSpPr>
          <p:cNvPr id="154" name="Google Shape;154;p15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15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erpunt xmlns="78536850-ad44-49bd-9cb7-6192332badba" xsi:nil="true"/>
    <Jaartal xmlns="78536850-ad44-49bd-9cb7-6192332bad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2BB715FDCDA4590E73FC05221BE8E" ma:contentTypeVersion="15" ma:contentTypeDescription="Een nieuw document maken." ma:contentTypeScope="" ma:versionID="4656002c0f62a286ffeb078c70fb05d9">
  <xsd:schema xmlns:xsd="http://www.w3.org/2001/XMLSchema" xmlns:xs="http://www.w3.org/2001/XMLSchema" xmlns:p="http://schemas.microsoft.com/office/2006/metadata/properties" xmlns:ns2="78536850-ad44-49bd-9cb7-6192332badba" xmlns:ns3="7cf0d5d1-7964-499c-af15-faef923d0d5f" targetNamespace="http://schemas.microsoft.com/office/2006/metadata/properties" ma:root="true" ma:fieldsID="4c06960bfcfe228f17b47140c7db503d" ns2:_="" ns3:_="">
    <xsd:import namespace="78536850-ad44-49bd-9cb7-6192332badba"/>
    <xsd:import namespace="7cf0d5d1-7964-499c-af15-faef923d0d5f"/>
    <xsd:element name="properties">
      <xsd:complexType>
        <xsd:sequence>
          <xsd:element name="documentManagement">
            <xsd:complexType>
              <xsd:all>
                <xsd:element ref="ns2:Jaartal" minOccurs="0"/>
                <xsd:element ref="ns2:MediaServiceMetadata" minOccurs="0"/>
                <xsd:element ref="ns2:MediaServiceFastMetadata" minOccurs="0"/>
                <xsd:element ref="ns2:Speerpunt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6850-ad44-49bd-9cb7-6192332badba" elementFormDefault="qualified">
    <xsd:import namespace="http://schemas.microsoft.com/office/2006/documentManagement/types"/>
    <xsd:import namespace="http://schemas.microsoft.com/office/infopath/2007/PartnerControls"/>
    <xsd:element name="Jaartal" ma:index="2" nillable="true" ma:displayName="Jaartal" ma:format="Dropdown" ma:internalName="Jaartal" ma:readOnly="false">
      <xsd:simpleType>
        <xsd:restriction base="dms:Choice">
          <xsd:enumeration value="2021"/>
          <xsd:enumeration value="2020"/>
          <xsd:enumeration value="2019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peerpunt" ma:index="11" nillable="true" ma:displayName="Speerpunt" ma:format="Dropdown" ma:internalName="Speerpunt">
      <xsd:simpleType>
        <xsd:restriction base="dms:Choice">
          <xsd:enumeration value="Zelfbeschikking"/>
          <xsd:enumeration value="Zelfbewust opgroeien"/>
          <xsd:enumeration value="Arbeid en zorg"/>
          <xsd:enumeration value="Seksuele identiteit"/>
          <xsd:enumeration value="Mannen en jongens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0d5d1-7964-499c-af15-faef923d0d5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B1531-5ADE-4B01-A127-BDE0DD09A745}">
  <ds:schemaRefs>
    <ds:schemaRef ds:uri="http://schemas.microsoft.com/office/2006/metadata/properties"/>
    <ds:schemaRef ds:uri="http://schemas.microsoft.com/office/infopath/2007/PartnerControls"/>
    <ds:schemaRef ds:uri="78536850-ad44-49bd-9cb7-6192332badba"/>
  </ds:schemaRefs>
</ds:datastoreItem>
</file>

<file path=customXml/itemProps2.xml><?xml version="1.0" encoding="utf-8"?>
<ds:datastoreItem xmlns:ds="http://schemas.openxmlformats.org/officeDocument/2006/customXml" ds:itemID="{7647E85B-4799-4B73-9E22-3EE2C66A3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CCAA8-9FFD-4E9B-AE4F-962EED671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36850-ad44-49bd-9cb7-6192332badba"/>
    <ds:schemaRef ds:uri="7cf0d5d1-7964-499c-af15-faef923d0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8</Slides>
  <Notes>8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Sexmatters</vt:lpstr>
      <vt:lpstr>Inventarisatie Seks &amp; Seksualiteit + Mini interviews </vt:lpstr>
      <vt:lpstr>Onze aanpak</vt:lpstr>
      <vt:lpstr>Filmfragment</vt:lpstr>
      <vt:lpstr>Oefening: hoe zou jij antwoorden?</vt:lpstr>
      <vt:lpstr>TIPS &amp; TRICKS </vt:lpstr>
      <vt:lpstr>www.sexmatters.nl | info@sexmatters.nl | Instagram: @sexmatters | FB: stichtingSexmatters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Peggy Timmermans</dc:creator>
  <cp:revision>1</cp:revision>
  <dcterms:created xsi:type="dcterms:W3CDTF">2020-09-25T11:17:00Z</dcterms:created>
  <dcterms:modified xsi:type="dcterms:W3CDTF">2021-09-24T14:29:04Z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0x0101002502BB715FDCDA4590E73FC05221BE8E</vt:lpwstr>
  </property>
</Properties>
</file>