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39.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5" r:id="rId2"/>
    <p:sldMasterId id="2147483677" r:id="rId3"/>
    <p:sldMasterId id="2147483679" r:id="rId4"/>
  </p:sldMasterIdLst>
  <p:notesMasterIdLst>
    <p:notesMasterId r:id="rId15"/>
  </p:notesMasterIdLst>
  <p:handoutMasterIdLst>
    <p:handoutMasterId r:id="rId16"/>
  </p:handoutMasterIdLst>
  <p:sldIdLst>
    <p:sldId id="256" r:id="rId5"/>
    <p:sldId id="286" r:id="rId6"/>
    <p:sldId id="311" r:id="rId7"/>
    <p:sldId id="266" r:id="rId8"/>
    <p:sldId id="312" r:id="rId9"/>
    <p:sldId id="270" r:id="rId10"/>
    <p:sldId id="313" r:id="rId11"/>
    <p:sldId id="288" r:id="rId12"/>
    <p:sldId id="314" r:id="rId13"/>
    <p:sldId id="258" r:id="rId14"/>
  </p:sldIdLst>
  <p:sldSz cx="9144000" cy="6858000" type="screen4x3"/>
  <p:notesSz cx="6819900" cy="9918700"/>
  <p:defaultTextStyle>
    <a:defPPr>
      <a:defRPr lang="en-US"/>
    </a:defPPr>
    <a:lvl1pPr algn="l" rtl="0" fontAlgn="base">
      <a:spcBef>
        <a:spcPct val="0"/>
      </a:spcBef>
      <a:spcAft>
        <a:spcPct val="0"/>
      </a:spcAft>
      <a:defRPr sz="2600" b="1" kern="1200">
        <a:solidFill>
          <a:schemeClr val="tx1"/>
        </a:solidFill>
        <a:latin typeface="Arial" charset="0"/>
        <a:ea typeface="+mn-ea"/>
        <a:cs typeface="Arial" charset="0"/>
      </a:defRPr>
    </a:lvl1pPr>
    <a:lvl2pPr marL="457200" algn="l" rtl="0" fontAlgn="base">
      <a:spcBef>
        <a:spcPct val="0"/>
      </a:spcBef>
      <a:spcAft>
        <a:spcPct val="0"/>
      </a:spcAft>
      <a:defRPr sz="2600" b="1" kern="1200">
        <a:solidFill>
          <a:schemeClr val="tx1"/>
        </a:solidFill>
        <a:latin typeface="Arial" charset="0"/>
        <a:ea typeface="+mn-ea"/>
        <a:cs typeface="Arial" charset="0"/>
      </a:defRPr>
    </a:lvl2pPr>
    <a:lvl3pPr marL="914400" algn="l" rtl="0" fontAlgn="base">
      <a:spcBef>
        <a:spcPct val="0"/>
      </a:spcBef>
      <a:spcAft>
        <a:spcPct val="0"/>
      </a:spcAft>
      <a:defRPr sz="2600" b="1" kern="1200">
        <a:solidFill>
          <a:schemeClr val="tx1"/>
        </a:solidFill>
        <a:latin typeface="Arial" charset="0"/>
        <a:ea typeface="+mn-ea"/>
        <a:cs typeface="Arial" charset="0"/>
      </a:defRPr>
    </a:lvl3pPr>
    <a:lvl4pPr marL="1371600" algn="l" rtl="0" fontAlgn="base">
      <a:spcBef>
        <a:spcPct val="0"/>
      </a:spcBef>
      <a:spcAft>
        <a:spcPct val="0"/>
      </a:spcAft>
      <a:defRPr sz="2600" b="1" kern="1200">
        <a:solidFill>
          <a:schemeClr val="tx1"/>
        </a:solidFill>
        <a:latin typeface="Arial" charset="0"/>
        <a:ea typeface="+mn-ea"/>
        <a:cs typeface="Arial" charset="0"/>
      </a:defRPr>
    </a:lvl4pPr>
    <a:lvl5pPr marL="1828800" algn="l" rtl="0" fontAlgn="base">
      <a:spcBef>
        <a:spcPct val="0"/>
      </a:spcBef>
      <a:spcAft>
        <a:spcPct val="0"/>
      </a:spcAft>
      <a:defRPr sz="2600" b="1" kern="1200">
        <a:solidFill>
          <a:schemeClr val="tx1"/>
        </a:solidFill>
        <a:latin typeface="Arial" charset="0"/>
        <a:ea typeface="+mn-ea"/>
        <a:cs typeface="Arial" charset="0"/>
      </a:defRPr>
    </a:lvl5pPr>
    <a:lvl6pPr marL="2286000" algn="l" defTabSz="914400" rtl="0" eaLnBrk="1" latinLnBrk="0" hangingPunct="1">
      <a:defRPr sz="2600" b="1" kern="1200">
        <a:solidFill>
          <a:schemeClr val="tx1"/>
        </a:solidFill>
        <a:latin typeface="Arial" charset="0"/>
        <a:ea typeface="+mn-ea"/>
        <a:cs typeface="Arial" charset="0"/>
      </a:defRPr>
    </a:lvl6pPr>
    <a:lvl7pPr marL="2743200" algn="l" defTabSz="914400" rtl="0" eaLnBrk="1" latinLnBrk="0" hangingPunct="1">
      <a:defRPr sz="2600" b="1" kern="1200">
        <a:solidFill>
          <a:schemeClr val="tx1"/>
        </a:solidFill>
        <a:latin typeface="Arial" charset="0"/>
        <a:ea typeface="+mn-ea"/>
        <a:cs typeface="Arial" charset="0"/>
      </a:defRPr>
    </a:lvl7pPr>
    <a:lvl8pPr marL="3200400" algn="l" defTabSz="914400" rtl="0" eaLnBrk="1" latinLnBrk="0" hangingPunct="1">
      <a:defRPr sz="2600" b="1" kern="1200">
        <a:solidFill>
          <a:schemeClr val="tx1"/>
        </a:solidFill>
        <a:latin typeface="Arial" charset="0"/>
        <a:ea typeface="+mn-ea"/>
        <a:cs typeface="Arial" charset="0"/>
      </a:defRPr>
    </a:lvl8pPr>
    <a:lvl9pPr marL="3657600" algn="l" defTabSz="914400" rtl="0" eaLnBrk="1" latinLnBrk="0" hangingPunct="1">
      <a:defRPr sz="2600"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962825-1113-4A95-BF59-F51B0998E4F7}" v="10" dt="2021-09-17T05:14:32.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217" autoAdjust="0"/>
  </p:normalViewPr>
  <p:slideViewPr>
    <p:cSldViewPr>
      <p:cViewPr varScale="1">
        <p:scale>
          <a:sx n="50" d="100"/>
          <a:sy n="50" d="100"/>
        </p:scale>
        <p:origin x="97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5925"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62388" y="0"/>
            <a:ext cx="2955925" cy="496888"/>
          </a:xfrm>
          <a:prstGeom prst="rect">
            <a:avLst/>
          </a:prstGeom>
        </p:spPr>
        <p:txBody>
          <a:bodyPr vert="horz" lIns="91440" tIns="45720" rIns="91440" bIns="45720" rtlCol="0"/>
          <a:lstStyle>
            <a:lvl1pPr algn="r">
              <a:defRPr sz="1200"/>
            </a:lvl1pPr>
          </a:lstStyle>
          <a:p>
            <a:fld id="{0C5217A4-F4FA-48DF-A4AA-38F94A62FA2C}" type="datetimeFigureOut">
              <a:rPr lang="nl-NL" smtClean="0"/>
              <a:t>16-9-2021</a:t>
            </a:fld>
            <a:endParaRPr lang="nl-NL"/>
          </a:p>
        </p:txBody>
      </p:sp>
      <p:sp>
        <p:nvSpPr>
          <p:cNvPr id="4" name="Tijdelijke aanduiding voor voettekst 3"/>
          <p:cNvSpPr>
            <a:spLocks noGrp="1"/>
          </p:cNvSpPr>
          <p:nvPr>
            <p:ph type="ftr" sz="quarter" idx="2"/>
          </p:nvPr>
        </p:nvSpPr>
        <p:spPr>
          <a:xfrm>
            <a:off x="0" y="9421813"/>
            <a:ext cx="2955925" cy="4968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62388" y="9421813"/>
            <a:ext cx="2955925" cy="496887"/>
          </a:xfrm>
          <a:prstGeom prst="rect">
            <a:avLst/>
          </a:prstGeom>
        </p:spPr>
        <p:txBody>
          <a:bodyPr vert="horz" lIns="91440" tIns="45720" rIns="91440" bIns="45720" rtlCol="0" anchor="b"/>
          <a:lstStyle>
            <a:lvl1pPr algn="r">
              <a:defRPr sz="1200"/>
            </a:lvl1pPr>
          </a:lstStyle>
          <a:p>
            <a:fld id="{0B44F37F-EF61-4136-BD9D-0984D3314570}" type="slidenum">
              <a:rPr lang="nl-NL" smtClean="0"/>
              <a:t>‹nr.›</a:t>
            </a:fld>
            <a:endParaRPr lang="nl-NL"/>
          </a:p>
        </p:txBody>
      </p:sp>
    </p:spTree>
    <p:extLst>
      <p:ext uri="{BB962C8B-B14F-4D97-AF65-F5344CB8AC3E}">
        <p14:creationId xmlns:p14="http://schemas.microsoft.com/office/powerpoint/2010/main" val="2922737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55290" cy="49593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14339" name="Rectangle 3"/>
          <p:cNvSpPr>
            <a:spLocks noGrp="1" noChangeArrowheads="1"/>
          </p:cNvSpPr>
          <p:nvPr>
            <p:ph type="dt" idx="1"/>
          </p:nvPr>
        </p:nvSpPr>
        <p:spPr bwMode="auto">
          <a:xfrm>
            <a:off x="3863032" y="0"/>
            <a:ext cx="2955290" cy="49593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5124" name="Rectangle 4"/>
          <p:cNvSpPr>
            <a:spLocks noGrp="1" noRot="1" noChangeAspect="1" noChangeArrowheads="1" noTextEdit="1"/>
          </p:cNvSpPr>
          <p:nvPr>
            <p:ph type="sldImg" idx="2"/>
          </p:nvPr>
        </p:nvSpPr>
        <p:spPr bwMode="auto">
          <a:xfrm>
            <a:off x="930275" y="744538"/>
            <a:ext cx="4959350" cy="3719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681990" y="4711383"/>
            <a:ext cx="5455920" cy="44634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9421044"/>
            <a:ext cx="2955290" cy="49593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14343" name="Rectangle 7"/>
          <p:cNvSpPr>
            <a:spLocks noGrp="1" noChangeArrowheads="1"/>
          </p:cNvSpPr>
          <p:nvPr>
            <p:ph type="sldNum" sz="quarter" idx="5"/>
          </p:nvPr>
        </p:nvSpPr>
        <p:spPr bwMode="auto">
          <a:xfrm>
            <a:off x="3863032" y="9421044"/>
            <a:ext cx="2955290" cy="49593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EE3A92E4-4E88-497B-BF41-CCE21A4FFA81}" type="slidenum">
              <a:rPr lang="en-US"/>
              <a:pPr>
                <a:defRPr/>
              </a:pPr>
              <a:t>‹nr.›</a:t>
            </a:fld>
            <a:endParaRPr lang="en-US"/>
          </a:p>
        </p:txBody>
      </p:sp>
    </p:spTree>
    <p:extLst>
      <p:ext uri="{BB962C8B-B14F-4D97-AF65-F5344CB8AC3E}">
        <p14:creationId xmlns:p14="http://schemas.microsoft.com/office/powerpoint/2010/main" val="741566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rPr>
              <a:t>De kern is denk ik, het recht op zelfbeschikking, en hoe in verschillende gemeenschappen juist dat niet geaccepteerd wordt, het belang van zorgvuldige aanpak en opbouw als je dit aan de orde wilt stellen in je gemeenschap/organisatie. Dan kunnen we info geven over hoe dit wel op een zorgvuldige manier kan </a:t>
            </a:r>
            <a:endParaRPr lang="nl-NL" dirty="0"/>
          </a:p>
        </p:txBody>
      </p:sp>
      <p:sp>
        <p:nvSpPr>
          <p:cNvPr id="4" name="Tijdelijke aanduiding voor dianummer 3"/>
          <p:cNvSpPr>
            <a:spLocks noGrp="1"/>
          </p:cNvSpPr>
          <p:nvPr>
            <p:ph type="sldNum" sz="quarter" idx="5"/>
          </p:nvPr>
        </p:nvSpPr>
        <p:spPr/>
        <p:txBody>
          <a:bodyPr/>
          <a:lstStyle/>
          <a:p>
            <a:pPr>
              <a:defRPr/>
            </a:pPr>
            <a:fld id="{EE3A92E4-4E88-497B-BF41-CCE21A4FFA81}" type="slidenum">
              <a:rPr lang="en-US" smtClean="0"/>
              <a:pPr>
                <a:defRPr/>
              </a:pPr>
              <a:t>3</a:t>
            </a:fld>
            <a:endParaRPr lang="en-US"/>
          </a:p>
        </p:txBody>
      </p:sp>
    </p:spTree>
    <p:extLst>
      <p:ext uri="{BB962C8B-B14F-4D97-AF65-F5344CB8AC3E}">
        <p14:creationId xmlns:p14="http://schemas.microsoft.com/office/powerpoint/2010/main" val="4237166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nl-NL" altLang="nl-NL" sz="1200" dirty="0"/>
              <a:t>Personen die niet-LHBTI zijn stimuleren om zich positief uit te spreken vóór de acceptatie van </a:t>
            </a:r>
            <a:r>
              <a:rPr lang="nl-NL" altLang="nl-NL" sz="1200" dirty="0" err="1"/>
              <a:t>LHBTI’s</a:t>
            </a:r>
            <a:r>
              <a:rPr lang="nl-NL" altLang="nl-NL" sz="1200" dirty="0"/>
              <a:t>. Zij kunnen de normen in de gemeenschap positief beïnvloeden.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nl-NL" altLang="nl-NL" sz="1200" dirty="0"/>
              <a:t>Stellen dat de gemeenschap steeds toleranter wordt, ruimdenkend en/of steeds positiever wordt over LHBTI, maar ook stellen dat discriminatie niet getolereerd wordt. Hiermee stel je een positieve norm waardoor mensen zich respectvoller kunnen gaan gedragen</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nl-NL" altLang="nl-NL" sz="1200" dirty="0"/>
          </a:p>
          <a:p>
            <a:endParaRPr lang="nl-NL" dirty="0"/>
          </a:p>
        </p:txBody>
      </p:sp>
      <p:sp>
        <p:nvSpPr>
          <p:cNvPr id="4" name="Tijdelijke aanduiding voor dianummer 3"/>
          <p:cNvSpPr>
            <a:spLocks noGrp="1"/>
          </p:cNvSpPr>
          <p:nvPr>
            <p:ph type="sldNum" sz="quarter" idx="5"/>
          </p:nvPr>
        </p:nvSpPr>
        <p:spPr/>
        <p:txBody>
          <a:bodyPr/>
          <a:lstStyle/>
          <a:p>
            <a:pPr>
              <a:defRPr/>
            </a:pPr>
            <a:fld id="{EE3A92E4-4E88-497B-BF41-CCE21A4FFA81}" type="slidenum">
              <a:rPr lang="en-US" smtClean="0"/>
              <a:pPr>
                <a:defRPr/>
              </a:pPr>
              <a:t>4</a:t>
            </a:fld>
            <a:endParaRPr lang="en-US"/>
          </a:p>
        </p:txBody>
      </p:sp>
    </p:spTree>
    <p:extLst>
      <p:ext uri="{BB962C8B-B14F-4D97-AF65-F5344CB8AC3E}">
        <p14:creationId xmlns:p14="http://schemas.microsoft.com/office/powerpoint/2010/main" val="3346764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altLang="nl-NL" sz="1200" dirty="0"/>
              <a:t>Ervaringsverhalen van </a:t>
            </a:r>
            <a:r>
              <a:rPr lang="nl-NL" altLang="nl-NL" sz="1200" dirty="0" err="1"/>
              <a:t>LHBTI’s</a:t>
            </a:r>
            <a:r>
              <a:rPr lang="nl-NL" altLang="nl-NL" sz="1200" dirty="0"/>
              <a:t> met veel emotie inzetten. Aangrijpende verhalen bijvoorbeeld over hoe moeilijk het was om uit de kast te komen of ervaringen met discriminatie. Het gaat om verhalen waarin mensen die niet LHBTI zijn, zich desondanks kunnen inleven en waar zij empathie voor kunnen krijgen. Zorg ervoor dat de </a:t>
            </a:r>
            <a:r>
              <a:rPr lang="nl-NL" altLang="nl-NL" sz="1200" dirty="0" err="1"/>
              <a:t>LHBTI’s</a:t>
            </a:r>
            <a:r>
              <a:rPr lang="nl-NL" altLang="nl-NL" sz="1200" dirty="0"/>
              <a:t> die hun verhaal vertellen voor wat betreft religie, cultuur en leeftijd goed aansluiten bij de deelnemers aan wie zij hun verhaal vertellen.</a:t>
            </a:r>
          </a:p>
          <a:p>
            <a:endParaRPr lang="nl-NL" dirty="0"/>
          </a:p>
        </p:txBody>
      </p:sp>
      <p:sp>
        <p:nvSpPr>
          <p:cNvPr id="4" name="Tijdelijke aanduiding voor dianummer 3"/>
          <p:cNvSpPr>
            <a:spLocks noGrp="1"/>
          </p:cNvSpPr>
          <p:nvPr>
            <p:ph type="sldNum" sz="quarter" idx="5"/>
          </p:nvPr>
        </p:nvSpPr>
        <p:spPr/>
        <p:txBody>
          <a:bodyPr/>
          <a:lstStyle/>
          <a:p>
            <a:pPr>
              <a:defRPr/>
            </a:pPr>
            <a:fld id="{EE3A92E4-4E88-497B-BF41-CCE21A4FFA81}" type="slidenum">
              <a:rPr lang="en-US" smtClean="0"/>
              <a:pPr>
                <a:defRPr/>
              </a:pPr>
              <a:t>5</a:t>
            </a:fld>
            <a:endParaRPr lang="en-US"/>
          </a:p>
        </p:txBody>
      </p:sp>
    </p:spTree>
    <p:extLst>
      <p:ext uri="{BB962C8B-B14F-4D97-AF65-F5344CB8AC3E}">
        <p14:creationId xmlns:p14="http://schemas.microsoft.com/office/powerpoint/2010/main" val="836188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Uitgebreid aandacht besteden aan het feit dat homoseksualiteit biologisch bepaald is en/of aangeboren is. Dit werkt vaak niet of averechts, omdat gedacht kan worden dat homoseksuelen ‘een apart soort mensen’ zijn en de overtuiging versterkt wordt om hen anders te behandelen.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Uitgebreid aandacht besteden aan het feit dat homoseksualiteit biologisch bepaald is en/of aangeboren is. Dit werkt vaak niet of averechts, omdat gedacht kan worden dat homoseksuelen ‘een apart soort mensen’ zijn en de overtuiging versterkt wordt om hen anders te behandelen.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pPr>
              <a:defRPr/>
            </a:pPr>
            <a:fld id="{EE3A92E4-4E88-497B-BF41-CCE21A4FFA81}" type="slidenum">
              <a:rPr lang="en-US" smtClean="0"/>
              <a:pPr>
                <a:defRPr/>
              </a:pPr>
              <a:t>7</a:t>
            </a:fld>
            <a:endParaRPr lang="en-US"/>
          </a:p>
        </p:txBody>
      </p:sp>
    </p:spTree>
    <p:extLst>
      <p:ext uri="{BB962C8B-B14F-4D97-AF65-F5344CB8AC3E}">
        <p14:creationId xmlns:p14="http://schemas.microsoft.com/office/powerpoint/2010/main" val="110004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Trainers: vaak is er angst</a:t>
            </a:r>
          </a:p>
        </p:txBody>
      </p:sp>
      <p:sp>
        <p:nvSpPr>
          <p:cNvPr id="4" name="Tijdelijke aanduiding voor dianummer 3"/>
          <p:cNvSpPr>
            <a:spLocks noGrp="1"/>
          </p:cNvSpPr>
          <p:nvPr>
            <p:ph type="sldNum" sz="quarter" idx="5"/>
          </p:nvPr>
        </p:nvSpPr>
        <p:spPr/>
        <p:txBody>
          <a:bodyPr/>
          <a:lstStyle/>
          <a:p>
            <a:pPr>
              <a:defRPr/>
            </a:pPr>
            <a:fld id="{EE3A92E4-4E88-497B-BF41-CCE21A4FFA81}" type="slidenum">
              <a:rPr lang="en-US" smtClean="0"/>
              <a:pPr>
                <a:defRPr/>
              </a:pPr>
              <a:t>9</a:t>
            </a:fld>
            <a:endParaRPr lang="en-US"/>
          </a:p>
        </p:txBody>
      </p:sp>
    </p:spTree>
    <p:extLst>
      <p:ext uri="{BB962C8B-B14F-4D97-AF65-F5344CB8AC3E}">
        <p14:creationId xmlns:p14="http://schemas.microsoft.com/office/powerpoint/2010/main" val="672353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0482" name="AutoShape 2"/>
          <p:cNvSpPr>
            <a:spLocks noChangeArrowheads="1"/>
          </p:cNvSpPr>
          <p:nvPr/>
        </p:nvSpPr>
        <p:spPr bwMode="auto">
          <a:xfrm>
            <a:off x="179388" y="6567488"/>
            <a:ext cx="8780462" cy="390525"/>
          </a:xfrm>
          <a:prstGeom prst="roundRect">
            <a:avLst>
              <a:gd name="adj" fmla="val 16667"/>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0483" name="AutoShape 3"/>
          <p:cNvSpPr>
            <a:spLocks noChangeArrowheads="1"/>
          </p:cNvSpPr>
          <p:nvPr/>
        </p:nvSpPr>
        <p:spPr bwMode="auto">
          <a:xfrm>
            <a:off x="179388" y="-200025"/>
            <a:ext cx="6208712" cy="1458913"/>
          </a:xfrm>
          <a:prstGeom prst="roundRect">
            <a:avLst>
              <a:gd name="adj" fmla="val 925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0484" name="Rectangle 4"/>
          <p:cNvSpPr>
            <a:spLocks noGrp="1" noChangeArrowheads="1"/>
          </p:cNvSpPr>
          <p:nvPr>
            <p:ph type="ctrTitle"/>
          </p:nvPr>
        </p:nvSpPr>
        <p:spPr>
          <a:xfrm>
            <a:off x="539750" y="146050"/>
            <a:ext cx="5668963" cy="406400"/>
          </a:xfrm>
        </p:spPr>
        <p:txBody>
          <a:bodyPr/>
          <a:lstStyle>
            <a:lvl1pPr>
              <a:defRPr sz="2600"/>
            </a:lvl1pPr>
          </a:lstStyle>
          <a:p>
            <a:pPr lvl="0"/>
            <a:r>
              <a:rPr lang="nl-NL" altLang="nl-NL" noProof="0"/>
              <a:t>Klik om stijl te bewerken</a:t>
            </a:r>
            <a:endParaRPr lang="en-US" altLang="nl-NL" noProof="0"/>
          </a:p>
        </p:txBody>
      </p:sp>
      <p:sp>
        <p:nvSpPr>
          <p:cNvPr id="20485" name="Rectangle 5"/>
          <p:cNvSpPr>
            <a:spLocks noGrp="1" noChangeArrowheads="1"/>
          </p:cNvSpPr>
          <p:nvPr>
            <p:ph type="subTitle" idx="1"/>
          </p:nvPr>
        </p:nvSpPr>
        <p:spPr>
          <a:xfrm>
            <a:off x="539750" y="682625"/>
            <a:ext cx="5668963" cy="406400"/>
          </a:xfrm>
        </p:spPr>
        <p:txBody>
          <a:bodyPr/>
          <a:lstStyle>
            <a:lvl1pPr>
              <a:defRPr sz="2600">
                <a:solidFill>
                  <a:schemeClr val="tx2"/>
                </a:solidFill>
              </a:defRPr>
            </a:lvl1pPr>
          </a:lstStyle>
          <a:p>
            <a:pPr lvl="0"/>
            <a:r>
              <a:rPr lang="nl-NL" altLang="nl-NL" noProof="0"/>
              <a:t>Klikken om de ondertitelstijl van het model te bewerken</a:t>
            </a:r>
            <a:endParaRPr lang="en-US" altLang="nl-NL" noProof="0"/>
          </a:p>
        </p:txBody>
      </p:sp>
      <p:sp>
        <p:nvSpPr>
          <p:cNvPr id="20486" name="Rectangle 6"/>
          <p:cNvSpPr>
            <a:spLocks noChangeArrowheads="1"/>
          </p:cNvSpPr>
          <p:nvPr/>
        </p:nvSpPr>
        <p:spPr bwMode="auto">
          <a:xfrm>
            <a:off x="7700963" y="6638925"/>
            <a:ext cx="10795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a:endParaRPr lang="en-US" altLang="nl-NL" sz="900" b="0" dirty="0">
              <a:solidFill>
                <a:schemeClr val="tx2"/>
              </a:solidFill>
            </a:endParaRPr>
          </a:p>
        </p:txBody>
      </p:sp>
      <p:pic>
        <p:nvPicPr>
          <p:cNvPr id="20489" name="Picture 9" descr="Movisie-logo-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67488" y="304800"/>
            <a:ext cx="1755775" cy="665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19A477BE-AC37-41D8-86C7-DAC5C9D9AD86}"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001F82A4-A9C8-409D-A7F0-DD51610E6475}" type="datetimeFigureOut">
              <a:rPr lang="en-US" altLang="nl-NL"/>
              <a:pPr/>
              <a:t>9/16/2021</a:t>
            </a:fld>
            <a:endParaRPr lang="en-US" altLang="nl-NL"/>
          </a:p>
        </p:txBody>
      </p:sp>
    </p:spTree>
    <p:extLst>
      <p:ext uri="{BB962C8B-B14F-4D97-AF65-F5344CB8AC3E}">
        <p14:creationId xmlns:p14="http://schemas.microsoft.com/office/powerpoint/2010/main" val="161814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21475" y="212725"/>
            <a:ext cx="2058988" cy="6184900"/>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539750" y="212725"/>
            <a:ext cx="6029325" cy="61849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C75284AA-C4E6-4AB1-9E99-42E4A8B49D7B}"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79F59B0F-2B09-4207-9AFB-4986AFFD2B3E}" type="datetimeFigureOut">
              <a:rPr lang="en-US" altLang="nl-NL"/>
              <a:pPr/>
              <a:t>9/16/2021</a:t>
            </a:fld>
            <a:endParaRPr lang="en-US" altLang="nl-NL"/>
          </a:p>
        </p:txBody>
      </p:sp>
    </p:spTree>
    <p:extLst>
      <p:ext uri="{BB962C8B-B14F-4D97-AF65-F5344CB8AC3E}">
        <p14:creationId xmlns:p14="http://schemas.microsoft.com/office/powerpoint/2010/main" val="1437251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el en tekst boven object">
    <p:spTree>
      <p:nvGrpSpPr>
        <p:cNvPr id="1" name=""/>
        <p:cNvGrpSpPr/>
        <p:nvPr/>
      </p:nvGrpSpPr>
      <p:grpSpPr>
        <a:xfrm>
          <a:off x="0" y="0"/>
          <a:ext cx="0" cy="0"/>
          <a:chOff x="0" y="0"/>
          <a:chExt cx="0" cy="0"/>
        </a:xfrm>
      </p:grpSpPr>
      <p:sp>
        <p:nvSpPr>
          <p:cNvPr id="2" name="Titel 1"/>
          <p:cNvSpPr>
            <a:spLocks noGrp="1"/>
          </p:cNvSpPr>
          <p:nvPr>
            <p:ph type="title"/>
          </p:nvPr>
        </p:nvSpPr>
        <p:spPr>
          <a:xfrm>
            <a:off x="539750" y="212725"/>
            <a:ext cx="7234238" cy="360363"/>
          </a:xfrm>
        </p:spPr>
        <p:txBody>
          <a:bodyPr/>
          <a:lstStyle/>
          <a:p>
            <a:r>
              <a:rPr lang="nl-NL"/>
              <a:t>Klik om stijl te bewerken</a:t>
            </a:r>
          </a:p>
        </p:txBody>
      </p:sp>
      <p:sp>
        <p:nvSpPr>
          <p:cNvPr id="3" name="Tijdelijke aanduiding voor tekst 2"/>
          <p:cNvSpPr>
            <a:spLocks noGrp="1"/>
          </p:cNvSpPr>
          <p:nvPr>
            <p:ph type="body" sz="half" idx="1"/>
          </p:nvPr>
        </p:nvSpPr>
        <p:spPr>
          <a:xfrm>
            <a:off x="539750" y="1196975"/>
            <a:ext cx="8240713" cy="25241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39750" y="3873500"/>
            <a:ext cx="8240713" cy="25241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a:xfrm>
            <a:off x="539750" y="6638925"/>
            <a:ext cx="7056438" cy="144463"/>
          </a:xfrm>
        </p:spPr>
        <p:txBody>
          <a:bodyPr/>
          <a:lstStyle>
            <a:lvl1pPr>
              <a:defRPr/>
            </a:lvl1pPr>
          </a:lstStyle>
          <a:p>
            <a:fld id="{E55C442E-9D3C-4227-8B37-18E462FB8B6B}" type="slidenum">
              <a:rPr lang="en-US" altLang="nl-NL"/>
              <a:pPr/>
              <a:t>‹nr.›</a:t>
            </a:fld>
            <a:r>
              <a:rPr lang="en-US" altLang="nl-NL"/>
              <a:t> • @titel@</a:t>
            </a:r>
          </a:p>
        </p:txBody>
      </p:sp>
      <p:sp>
        <p:nvSpPr>
          <p:cNvPr id="6" name="Tijdelijke aanduiding voor datum 5"/>
          <p:cNvSpPr>
            <a:spLocks noGrp="1"/>
          </p:cNvSpPr>
          <p:nvPr>
            <p:ph type="dt" sz="half" idx="11"/>
          </p:nvPr>
        </p:nvSpPr>
        <p:spPr>
          <a:xfrm>
            <a:off x="7700963" y="6638925"/>
            <a:ext cx="1079500" cy="144463"/>
          </a:xfrm>
        </p:spPr>
        <p:txBody>
          <a:bodyPr/>
          <a:lstStyle>
            <a:lvl1pPr>
              <a:defRPr/>
            </a:lvl1pPr>
          </a:lstStyle>
          <a:p>
            <a:fld id="{E8CA61CC-5718-4097-9C3F-839297980D2F}" type="datetimeFigureOut">
              <a:rPr lang="en-US" altLang="nl-NL"/>
              <a:pPr/>
              <a:t>9/16/2021</a:t>
            </a:fld>
            <a:endParaRPr lang="en-US" altLang="nl-NL"/>
          </a:p>
        </p:txBody>
      </p:sp>
    </p:spTree>
    <p:extLst>
      <p:ext uri="{BB962C8B-B14F-4D97-AF65-F5344CB8AC3E}">
        <p14:creationId xmlns:p14="http://schemas.microsoft.com/office/powerpoint/2010/main" val="242478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539750" y="212725"/>
            <a:ext cx="7234238" cy="360363"/>
          </a:xfrm>
        </p:spPr>
        <p:txBody>
          <a:bodyPr/>
          <a:lstStyle/>
          <a:p>
            <a:r>
              <a:rPr lang="nl-NL"/>
              <a:t>Klik om stijl te bewerken</a:t>
            </a:r>
          </a:p>
        </p:txBody>
      </p:sp>
      <p:sp>
        <p:nvSpPr>
          <p:cNvPr id="3" name="Tijdelijke aanduiding voor inhoud 2"/>
          <p:cNvSpPr>
            <a:spLocks noGrp="1"/>
          </p:cNvSpPr>
          <p:nvPr>
            <p:ph sz="half" idx="1"/>
          </p:nvPr>
        </p:nvSpPr>
        <p:spPr>
          <a:xfrm>
            <a:off x="539750" y="1196975"/>
            <a:ext cx="4043363" cy="5200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735513" y="1196975"/>
            <a:ext cx="4044950" cy="5200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a:xfrm>
            <a:off x="539750" y="6638925"/>
            <a:ext cx="7056438" cy="144463"/>
          </a:xfrm>
        </p:spPr>
        <p:txBody>
          <a:bodyPr/>
          <a:lstStyle>
            <a:lvl1pPr>
              <a:defRPr/>
            </a:lvl1pPr>
          </a:lstStyle>
          <a:p>
            <a:fld id="{1345FCE0-2EA0-48FC-B6E2-AEFCFF3DF32C}" type="slidenum">
              <a:rPr lang="en-US" altLang="nl-NL"/>
              <a:pPr/>
              <a:t>‹nr.›</a:t>
            </a:fld>
            <a:r>
              <a:rPr lang="en-US" altLang="nl-NL"/>
              <a:t> • @titel@</a:t>
            </a:r>
          </a:p>
        </p:txBody>
      </p:sp>
      <p:sp>
        <p:nvSpPr>
          <p:cNvPr id="6" name="Tijdelijke aanduiding voor datum 5"/>
          <p:cNvSpPr>
            <a:spLocks noGrp="1"/>
          </p:cNvSpPr>
          <p:nvPr>
            <p:ph type="dt" sz="half" idx="11"/>
          </p:nvPr>
        </p:nvSpPr>
        <p:spPr>
          <a:xfrm>
            <a:off x="7700963" y="6638925"/>
            <a:ext cx="1079500" cy="144463"/>
          </a:xfrm>
        </p:spPr>
        <p:txBody>
          <a:bodyPr/>
          <a:lstStyle>
            <a:lvl1pPr>
              <a:defRPr/>
            </a:lvl1pPr>
          </a:lstStyle>
          <a:p>
            <a:fld id="{5CBA0EF1-EA3F-440D-BAE8-04A45D2177DD}" type="datetimeFigureOut">
              <a:rPr lang="en-US" altLang="nl-NL"/>
              <a:pPr/>
              <a:t>9/16/2021</a:t>
            </a:fld>
            <a:endParaRPr lang="en-US" altLang="nl-NL"/>
          </a:p>
        </p:txBody>
      </p:sp>
    </p:spTree>
    <p:extLst>
      <p:ext uri="{BB962C8B-B14F-4D97-AF65-F5344CB8AC3E}">
        <p14:creationId xmlns:p14="http://schemas.microsoft.com/office/powerpoint/2010/main" val="2821707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el, 2 inhoudselementen en tekst">
    <p:spTree>
      <p:nvGrpSpPr>
        <p:cNvPr id="1" name=""/>
        <p:cNvGrpSpPr/>
        <p:nvPr/>
      </p:nvGrpSpPr>
      <p:grpSpPr>
        <a:xfrm>
          <a:off x="0" y="0"/>
          <a:ext cx="0" cy="0"/>
          <a:chOff x="0" y="0"/>
          <a:chExt cx="0" cy="0"/>
        </a:xfrm>
      </p:grpSpPr>
      <p:sp>
        <p:nvSpPr>
          <p:cNvPr id="2" name="Titel 1"/>
          <p:cNvSpPr>
            <a:spLocks noGrp="1"/>
          </p:cNvSpPr>
          <p:nvPr>
            <p:ph type="title"/>
          </p:nvPr>
        </p:nvSpPr>
        <p:spPr>
          <a:xfrm>
            <a:off x="539750" y="212725"/>
            <a:ext cx="7234238" cy="360363"/>
          </a:xfrm>
        </p:spPr>
        <p:txBody>
          <a:bodyPr/>
          <a:lstStyle/>
          <a:p>
            <a:r>
              <a:rPr lang="nl-NL"/>
              <a:t>Klik om stijl te bewerken</a:t>
            </a:r>
          </a:p>
        </p:txBody>
      </p:sp>
      <p:sp>
        <p:nvSpPr>
          <p:cNvPr id="3" name="Tijdelijke aanduiding voor inhoud 2"/>
          <p:cNvSpPr>
            <a:spLocks noGrp="1"/>
          </p:cNvSpPr>
          <p:nvPr>
            <p:ph sz="quarter" idx="1"/>
          </p:nvPr>
        </p:nvSpPr>
        <p:spPr>
          <a:xfrm>
            <a:off x="539750" y="1196975"/>
            <a:ext cx="4043363" cy="25241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539750" y="3873500"/>
            <a:ext cx="4043363" cy="25241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half" idx="3"/>
          </p:nvPr>
        </p:nvSpPr>
        <p:spPr>
          <a:xfrm>
            <a:off x="4735513" y="1196975"/>
            <a:ext cx="4044950" cy="5200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0"/>
          </p:nvPr>
        </p:nvSpPr>
        <p:spPr>
          <a:xfrm>
            <a:off x="539750" y="6638925"/>
            <a:ext cx="7056438" cy="144463"/>
          </a:xfrm>
        </p:spPr>
        <p:txBody>
          <a:bodyPr/>
          <a:lstStyle>
            <a:lvl1pPr>
              <a:defRPr/>
            </a:lvl1pPr>
          </a:lstStyle>
          <a:p>
            <a:fld id="{B9531AC5-EE50-4BF5-8C1F-947721903B4A}" type="slidenum">
              <a:rPr lang="en-US" altLang="nl-NL"/>
              <a:pPr/>
              <a:t>‹nr.›</a:t>
            </a:fld>
            <a:r>
              <a:rPr lang="en-US" altLang="nl-NL"/>
              <a:t> • @titel@</a:t>
            </a:r>
          </a:p>
        </p:txBody>
      </p:sp>
      <p:sp>
        <p:nvSpPr>
          <p:cNvPr id="7" name="Tijdelijke aanduiding voor datum 6"/>
          <p:cNvSpPr>
            <a:spLocks noGrp="1"/>
          </p:cNvSpPr>
          <p:nvPr>
            <p:ph type="dt" sz="half" idx="11"/>
          </p:nvPr>
        </p:nvSpPr>
        <p:spPr>
          <a:xfrm>
            <a:off x="7700963" y="6638925"/>
            <a:ext cx="1079500" cy="144463"/>
          </a:xfrm>
        </p:spPr>
        <p:txBody>
          <a:bodyPr/>
          <a:lstStyle>
            <a:lvl1pPr>
              <a:defRPr/>
            </a:lvl1pPr>
          </a:lstStyle>
          <a:p>
            <a:fld id="{2C22E6AB-ABB4-48B6-BA64-30721CD0FCE4}" type="datetimeFigureOut">
              <a:rPr lang="en-US" altLang="nl-NL"/>
              <a:pPr/>
              <a:t>9/16/2021</a:t>
            </a:fld>
            <a:endParaRPr lang="en-US" altLang="nl-NL"/>
          </a:p>
        </p:txBody>
      </p:sp>
    </p:spTree>
    <p:extLst>
      <p:ext uri="{BB962C8B-B14F-4D97-AF65-F5344CB8AC3E}">
        <p14:creationId xmlns:p14="http://schemas.microsoft.com/office/powerpoint/2010/main" val="646746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4578" name="AutoShape 2"/>
          <p:cNvSpPr>
            <a:spLocks noChangeArrowheads="1"/>
          </p:cNvSpPr>
          <p:nvPr/>
        </p:nvSpPr>
        <p:spPr bwMode="auto">
          <a:xfrm>
            <a:off x="179388" y="6567488"/>
            <a:ext cx="8780462" cy="390525"/>
          </a:xfrm>
          <a:prstGeom prst="roundRect">
            <a:avLst>
              <a:gd name="adj" fmla="val 16667"/>
            </a:avLst>
          </a:prstGeom>
          <a:noFill/>
          <a:ln w="25400">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4579" name="AutoShape 3"/>
          <p:cNvSpPr>
            <a:spLocks noChangeArrowheads="1"/>
          </p:cNvSpPr>
          <p:nvPr/>
        </p:nvSpPr>
        <p:spPr bwMode="auto">
          <a:xfrm>
            <a:off x="179388" y="-171450"/>
            <a:ext cx="6208712" cy="1458913"/>
          </a:xfrm>
          <a:prstGeom prst="roundRect">
            <a:avLst>
              <a:gd name="adj" fmla="val 925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4580" name="Rectangle 4"/>
          <p:cNvSpPr>
            <a:spLocks noGrp="1" noChangeArrowheads="1"/>
          </p:cNvSpPr>
          <p:nvPr>
            <p:ph type="ctrTitle"/>
          </p:nvPr>
        </p:nvSpPr>
        <p:spPr>
          <a:xfrm>
            <a:off x="539750" y="146050"/>
            <a:ext cx="5668963" cy="406400"/>
          </a:xfrm>
        </p:spPr>
        <p:txBody>
          <a:bodyPr/>
          <a:lstStyle>
            <a:lvl1pPr>
              <a:defRPr sz="2600"/>
            </a:lvl1pPr>
          </a:lstStyle>
          <a:p>
            <a:pPr lvl="0"/>
            <a:r>
              <a:rPr lang="en-US" altLang="nl-NL" noProof="0"/>
              <a:t>Click to edit Master title style</a:t>
            </a:r>
          </a:p>
        </p:txBody>
      </p:sp>
      <p:sp>
        <p:nvSpPr>
          <p:cNvPr id="24581" name="Rectangle 5"/>
          <p:cNvSpPr>
            <a:spLocks noGrp="1" noChangeArrowheads="1"/>
          </p:cNvSpPr>
          <p:nvPr>
            <p:ph type="subTitle" idx="1"/>
          </p:nvPr>
        </p:nvSpPr>
        <p:spPr>
          <a:xfrm>
            <a:off x="539750" y="682625"/>
            <a:ext cx="5668963" cy="406400"/>
          </a:xfrm>
        </p:spPr>
        <p:txBody>
          <a:bodyPr/>
          <a:lstStyle>
            <a:lvl1pPr>
              <a:defRPr sz="2600"/>
            </a:lvl1pPr>
          </a:lstStyle>
          <a:p>
            <a:pPr lvl="0"/>
            <a:r>
              <a:rPr lang="en-US" altLang="nl-NL" noProof="0"/>
              <a:t>Click to edit Master subtitle style</a:t>
            </a:r>
          </a:p>
        </p:txBody>
      </p:sp>
      <p:sp>
        <p:nvSpPr>
          <p:cNvPr id="24582" name="Rectangle 6"/>
          <p:cNvSpPr>
            <a:spLocks noChangeArrowheads="1"/>
          </p:cNvSpPr>
          <p:nvPr/>
        </p:nvSpPr>
        <p:spPr bwMode="auto">
          <a:xfrm>
            <a:off x="7700963" y="6638925"/>
            <a:ext cx="10795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a:fld id="{AFA3571E-3594-4214-9379-8EBF9FD1B840}" type="datetimeFigureOut">
              <a:rPr lang="en-US" altLang="nl-NL" sz="900" b="0">
                <a:solidFill>
                  <a:schemeClr val="tx2"/>
                </a:solidFill>
              </a:rPr>
              <a:pPr algn="r"/>
              <a:t>9/16/2021</a:t>
            </a:fld>
            <a:endParaRPr lang="en-US" altLang="nl-NL" sz="900" b="0">
              <a:solidFill>
                <a:schemeClr val="tx2"/>
              </a:solidFill>
            </a:endParaRPr>
          </a:p>
        </p:txBody>
      </p:sp>
      <p:sp>
        <p:nvSpPr>
          <p:cNvPr id="24583" name="Rectangle 7"/>
          <p:cNvSpPr>
            <a:spLocks noGrp="1" noChangeArrowheads="1"/>
          </p:cNvSpPr>
          <p:nvPr>
            <p:ph type="dt" sz="quarter" idx="2"/>
          </p:nvPr>
        </p:nvSpPr>
        <p:spPr>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a:lvl1pPr>
          </a:lstStyle>
          <a:p>
            <a:fld id="{A9184EF7-ACF8-4A62-9817-32984E3D174C}" type="datetimeFigureOut">
              <a:rPr lang="en-US" altLang="nl-NL"/>
              <a:pPr/>
              <a:t>9/16/2021</a:t>
            </a:fld>
            <a:endParaRPr lang="en-US" altLang="nl-NL"/>
          </a:p>
        </p:txBody>
      </p:sp>
      <p:pic>
        <p:nvPicPr>
          <p:cNvPr id="24585" name="Picture 9" descr="Movisie-logo-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67488" y="304800"/>
            <a:ext cx="1755775" cy="665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1D5BF191-2D9B-479D-8EB9-5D0165704C6A}"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314A3E59-C9D8-4290-B52D-71D94A3D92D2}" type="datetimeFigureOut">
              <a:rPr lang="en-US" altLang="nl-NL"/>
              <a:pPr/>
              <a:t>9/16/2021</a:t>
            </a:fld>
            <a:endParaRPr lang="en-US" altLang="nl-NL"/>
          </a:p>
        </p:txBody>
      </p:sp>
    </p:spTree>
    <p:extLst>
      <p:ext uri="{BB962C8B-B14F-4D97-AF65-F5344CB8AC3E}">
        <p14:creationId xmlns:p14="http://schemas.microsoft.com/office/powerpoint/2010/main" val="2556302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ianummer 3"/>
          <p:cNvSpPr>
            <a:spLocks noGrp="1"/>
          </p:cNvSpPr>
          <p:nvPr>
            <p:ph type="sldNum" sz="quarter" idx="10"/>
          </p:nvPr>
        </p:nvSpPr>
        <p:spPr/>
        <p:txBody>
          <a:bodyPr/>
          <a:lstStyle>
            <a:lvl1pPr>
              <a:defRPr/>
            </a:lvl1pPr>
          </a:lstStyle>
          <a:p>
            <a:fld id="{13FE4386-88BF-4E4C-98C0-6B0C91FFE21C}"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9DFE49BE-D76C-4A41-992F-5F759AB888B3}" type="datetimeFigureOut">
              <a:rPr lang="en-US" altLang="nl-NL"/>
              <a:pPr/>
              <a:t>9/16/2021</a:t>
            </a:fld>
            <a:endParaRPr lang="en-US" altLang="nl-NL"/>
          </a:p>
        </p:txBody>
      </p:sp>
    </p:spTree>
    <p:extLst>
      <p:ext uri="{BB962C8B-B14F-4D97-AF65-F5344CB8AC3E}">
        <p14:creationId xmlns:p14="http://schemas.microsoft.com/office/powerpoint/2010/main" val="3801900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539750" y="1196975"/>
            <a:ext cx="4043363"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735513" y="1196975"/>
            <a:ext cx="4044950"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p:txBody>
          <a:bodyPr/>
          <a:lstStyle>
            <a:lvl1pPr>
              <a:defRPr/>
            </a:lvl1pPr>
          </a:lstStyle>
          <a:p>
            <a:fld id="{40990F1C-AD5D-46DE-9F06-5BE521E79A9B}"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71AB9157-F206-4BA2-B3CA-47F6B4CC216A}" type="datetimeFigureOut">
              <a:rPr lang="en-US" altLang="nl-NL"/>
              <a:pPr/>
              <a:t>9/16/2021</a:t>
            </a:fld>
            <a:endParaRPr lang="en-US" altLang="nl-NL"/>
          </a:p>
        </p:txBody>
      </p:sp>
    </p:spTree>
    <p:extLst>
      <p:ext uri="{BB962C8B-B14F-4D97-AF65-F5344CB8AC3E}">
        <p14:creationId xmlns:p14="http://schemas.microsoft.com/office/powerpoint/2010/main" val="3286896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0"/>
          </p:nvPr>
        </p:nvSpPr>
        <p:spPr/>
        <p:txBody>
          <a:bodyPr/>
          <a:lstStyle>
            <a:lvl1pPr>
              <a:defRPr/>
            </a:lvl1pPr>
          </a:lstStyle>
          <a:p>
            <a:fld id="{BE5A301E-0A27-4EB2-B6C6-316C5A96A704}" type="slidenum">
              <a:rPr lang="en-US" altLang="nl-NL"/>
              <a:pPr/>
              <a:t>‹nr.›</a:t>
            </a:fld>
            <a:r>
              <a:rPr lang="en-US" altLang="nl-NL"/>
              <a:t> • @titel@</a:t>
            </a:r>
          </a:p>
        </p:txBody>
      </p:sp>
      <p:sp>
        <p:nvSpPr>
          <p:cNvPr id="8" name="Tijdelijke aanduiding voor datum 7"/>
          <p:cNvSpPr>
            <a:spLocks noGrp="1"/>
          </p:cNvSpPr>
          <p:nvPr>
            <p:ph type="dt" sz="half" idx="11"/>
          </p:nvPr>
        </p:nvSpPr>
        <p:spPr/>
        <p:txBody>
          <a:bodyPr/>
          <a:lstStyle>
            <a:lvl1pPr>
              <a:defRPr/>
            </a:lvl1pPr>
          </a:lstStyle>
          <a:p>
            <a:fld id="{B9A077D2-2708-4914-B007-97F3229C52BE}" type="datetimeFigureOut">
              <a:rPr lang="en-US" altLang="nl-NL"/>
              <a:pPr/>
              <a:t>9/16/2021</a:t>
            </a:fld>
            <a:endParaRPr lang="en-US" altLang="nl-NL"/>
          </a:p>
        </p:txBody>
      </p:sp>
    </p:spTree>
    <p:extLst>
      <p:ext uri="{BB962C8B-B14F-4D97-AF65-F5344CB8AC3E}">
        <p14:creationId xmlns:p14="http://schemas.microsoft.com/office/powerpoint/2010/main" val="163450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F3AC53DD-9ADC-4138-A198-F5978337B3C6}"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2D1B787B-A285-46BD-B9B5-64D3CA7A2211}" type="datetimeFigureOut">
              <a:rPr lang="en-US" altLang="nl-NL"/>
              <a:pPr/>
              <a:t>9/16/2021</a:t>
            </a:fld>
            <a:endParaRPr lang="en-US" altLang="nl-NL"/>
          </a:p>
        </p:txBody>
      </p:sp>
    </p:spTree>
    <p:extLst>
      <p:ext uri="{BB962C8B-B14F-4D97-AF65-F5344CB8AC3E}">
        <p14:creationId xmlns:p14="http://schemas.microsoft.com/office/powerpoint/2010/main" val="677582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2"/>
          <p:cNvSpPr>
            <a:spLocks noGrp="1"/>
          </p:cNvSpPr>
          <p:nvPr>
            <p:ph type="sldNum" sz="quarter" idx="10"/>
          </p:nvPr>
        </p:nvSpPr>
        <p:spPr/>
        <p:txBody>
          <a:bodyPr/>
          <a:lstStyle>
            <a:lvl1pPr>
              <a:defRPr/>
            </a:lvl1pPr>
          </a:lstStyle>
          <a:p>
            <a:fld id="{125486BA-C252-46B1-BB2C-A3491C9730C7}" type="slidenum">
              <a:rPr lang="en-US" altLang="nl-NL"/>
              <a:pPr/>
              <a:t>‹nr.›</a:t>
            </a:fld>
            <a:r>
              <a:rPr lang="en-US" altLang="nl-NL"/>
              <a:t> • @titel@</a:t>
            </a:r>
          </a:p>
        </p:txBody>
      </p:sp>
      <p:sp>
        <p:nvSpPr>
          <p:cNvPr id="4" name="Tijdelijke aanduiding voor datum 3"/>
          <p:cNvSpPr>
            <a:spLocks noGrp="1"/>
          </p:cNvSpPr>
          <p:nvPr>
            <p:ph type="dt" sz="half" idx="11"/>
          </p:nvPr>
        </p:nvSpPr>
        <p:spPr/>
        <p:txBody>
          <a:bodyPr/>
          <a:lstStyle>
            <a:lvl1pPr>
              <a:defRPr/>
            </a:lvl1pPr>
          </a:lstStyle>
          <a:p>
            <a:fld id="{9AACA45C-D467-4FAA-8D88-FC01DAB415F7}" type="datetimeFigureOut">
              <a:rPr lang="en-US" altLang="nl-NL"/>
              <a:pPr/>
              <a:t>9/16/2021</a:t>
            </a:fld>
            <a:endParaRPr lang="en-US" altLang="nl-NL"/>
          </a:p>
        </p:txBody>
      </p:sp>
    </p:spTree>
    <p:extLst>
      <p:ext uri="{BB962C8B-B14F-4D97-AF65-F5344CB8AC3E}">
        <p14:creationId xmlns:p14="http://schemas.microsoft.com/office/powerpoint/2010/main" val="2157672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23F7D82B-BC96-4179-A484-F9ACB421424B}" type="slidenum">
              <a:rPr lang="en-US" altLang="nl-NL"/>
              <a:pPr/>
              <a:t>‹nr.›</a:t>
            </a:fld>
            <a:r>
              <a:rPr lang="en-US" altLang="nl-NL"/>
              <a:t> • @titel@</a:t>
            </a:r>
          </a:p>
        </p:txBody>
      </p:sp>
      <p:sp>
        <p:nvSpPr>
          <p:cNvPr id="3" name="Tijdelijke aanduiding voor datum 2"/>
          <p:cNvSpPr>
            <a:spLocks noGrp="1"/>
          </p:cNvSpPr>
          <p:nvPr>
            <p:ph type="dt" sz="half" idx="11"/>
          </p:nvPr>
        </p:nvSpPr>
        <p:spPr/>
        <p:txBody>
          <a:bodyPr/>
          <a:lstStyle>
            <a:lvl1pPr>
              <a:defRPr/>
            </a:lvl1pPr>
          </a:lstStyle>
          <a:p>
            <a:fld id="{89AD3C4B-D111-4477-80C4-9800231ABEC8}" type="datetimeFigureOut">
              <a:rPr lang="en-US" altLang="nl-NL"/>
              <a:pPr/>
              <a:t>9/16/2021</a:t>
            </a:fld>
            <a:endParaRPr lang="en-US" altLang="nl-NL"/>
          </a:p>
        </p:txBody>
      </p:sp>
    </p:spTree>
    <p:extLst>
      <p:ext uri="{BB962C8B-B14F-4D97-AF65-F5344CB8AC3E}">
        <p14:creationId xmlns:p14="http://schemas.microsoft.com/office/powerpoint/2010/main" val="3067622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B1ACD3EB-2DEE-4383-A348-C4232C7247A2}"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CF7655A7-8808-4986-B3F9-728F496261E2}" type="datetimeFigureOut">
              <a:rPr lang="en-US" altLang="nl-NL"/>
              <a:pPr/>
              <a:t>9/16/2021</a:t>
            </a:fld>
            <a:endParaRPr lang="en-US" altLang="nl-NL"/>
          </a:p>
        </p:txBody>
      </p:sp>
    </p:spTree>
    <p:extLst>
      <p:ext uri="{BB962C8B-B14F-4D97-AF65-F5344CB8AC3E}">
        <p14:creationId xmlns:p14="http://schemas.microsoft.com/office/powerpoint/2010/main" val="1897294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DBDBB0CF-46A4-4E27-91DD-87214A0438BE}"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13E96CF5-2EBC-4AD5-B606-09847B1B35D3}" type="datetimeFigureOut">
              <a:rPr lang="en-US" altLang="nl-NL"/>
              <a:pPr/>
              <a:t>9/16/2021</a:t>
            </a:fld>
            <a:endParaRPr lang="en-US" altLang="nl-NL"/>
          </a:p>
        </p:txBody>
      </p:sp>
    </p:spTree>
    <p:extLst>
      <p:ext uri="{BB962C8B-B14F-4D97-AF65-F5344CB8AC3E}">
        <p14:creationId xmlns:p14="http://schemas.microsoft.com/office/powerpoint/2010/main" val="187489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4FD4B675-586B-4854-88FD-7CFB4C52E6B9}"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9CAA5B1D-6949-4418-B52D-C5B9CCCF18A7}" type="datetimeFigureOut">
              <a:rPr lang="en-US" altLang="nl-NL"/>
              <a:pPr/>
              <a:t>9/16/2021</a:t>
            </a:fld>
            <a:endParaRPr lang="en-US" altLang="nl-NL"/>
          </a:p>
        </p:txBody>
      </p:sp>
    </p:spTree>
    <p:extLst>
      <p:ext uri="{BB962C8B-B14F-4D97-AF65-F5344CB8AC3E}">
        <p14:creationId xmlns:p14="http://schemas.microsoft.com/office/powerpoint/2010/main" val="1697176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21475" y="212725"/>
            <a:ext cx="2058988" cy="61849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539750" y="212725"/>
            <a:ext cx="6029325" cy="61849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A1BD1E15-200D-45A8-9D2C-79BE5C7BBB38}"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9E650253-7DDD-4333-BD50-6FFBE9A13C3C}" type="datetimeFigureOut">
              <a:rPr lang="en-US" altLang="nl-NL"/>
              <a:pPr/>
              <a:t>9/16/2021</a:t>
            </a:fld>
            <a:endParaRPr lang="en-US" altLang="nl-NL"/>
          </a:p>
        </p:txBody>
      </p:sp>
    </p:spTree>
    <p:extLst>
      <p:ext uri="{BB962C8B-B14F-4D97-AF65-F5344CB8AC3E}">
        <p14:creationId xmlns:p14="http://schemas.microsoft.com/office/powerpoint/2010/main" val="1675615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5058" name="AutoShape 2"/>
          <p:cNvSpPr>
            <a:spLocks noChangeArrowheads="1"/>
          </p:cNvSpPr>
          <p:nvPr/>
        </p:nvSpPr>
        <p:spPr bwMode="auto">
          <a:xfrm>
            <a:off x="179388" y="6567488"/>
            <a:ext cx="8780462" cy="390525"/>
          </a:xfrm>
          <a:prstGeom prst="roundRect">
            <a:avLst>
              <a:gd name="adj" fmla="val 16667"/>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5059" name="AutoShape 3"/>
          <p:cNvSpPr>
            <a:spLocks noChangeArrowheads="1"/>
          </p:cNvSpPr>
          <p:nvPr/>
        </p:nvSpPr>
        <p:spPr bwMode="auto">
          <a:xfrm>
            <a:off x="179388" y="-200025"/>
            <a:ext cx="3203575" cy="1458913"/>
          </a:xfrm>
          <a:prstGeom prst="roundRect">
            <a:avLst>
              <a:gd name="adj" fmla="val 925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5060" name="Rectangle 4"/>
          <p:cNvSpPr>
            <a:spLocks noGrp="1" noChangeArrowheads="1"/>
          </p:cNvSpPr>
          <p:nvPr>
            <p:ph type="ctrTitle"/>
          </p:nvPr>
        </p:nvSpPr>
        <p:spPr>
          <a:xfrm>
            <a:off x="539750" y="3417888"/>
            <a:ext cx="5668963" cy="406400"/>
          </a:xfrm>
        </p:spPr>
        <p:txBody>
          <a:bodyPr/>
          <a:lstStyle>
            <a:lvl1pPr>
              <a:defRPr sz="2600"/>
            </a:lvl1pPr>
          </a:lstStyle>
          <a:p>
            <a:pPr lvl="0"/>
            <a:r>
              <a:rPr lang="en-US" altLang="nl-NL" noProof="0"/>
              <a:t>Click to edit Master title style</a:t>
            </a:r>
          </a:p>
        </p:txBody>
      </p:sp>
      <p:sp>
        <p:nvSpPr>
          <p:cNvPr id="45061" name="Rectangle 5"/>
          <p:cNvSpPr>
            <a:spLocks noGrp="1" noChangeArrowheads="1"/>
          </p:cNvSpPr>
          <p:nvPr>
            <p:ph type="subTitle" idx="1"/>
          </p:nvPr>
        </p:nvSpPr>
        <p:spPr>
          <a:xfrm>
            <a:off x="539750" y="3922713"/>
            <a:ext cx="5668963" cy="406400"/>
          </a:xfrm>
        </p:spPr>
        <p:txBody>
          <a:bodyPr/>
          <a:lstStyle>
            <a:lvl1pPr>
              <a:defRPr sz="2600">
                <a:solidFill>
                  <a:schemeClr val="tx2"/>
                </a:solidFill>
              </a:defRPr>
            </a:lvl1pPr>
          </a:lstStyle>
          <a:p>
            <a:pPr lvl="0"/>
            <a:r>
              <a:rPr lang="en-US" altLang="nl-NL" noProof="0"/>
              <a:t>Click to edit Master subtitle style</a:t>
            </a:r>
          </a:p>
        </p:txBody>
      </p:sp>
      <p:sp>
        <p:nvSpPr>
          <p:cNvPr id="45062" name="Rectangle 6"/>
          <p:cNvSpPr>
            <a:spLocks noChangeArrowheads="1"/>
          </p:cNvSpPr>
          <p:nvPr/>
        </p:nvSpPr>
        <p:spPr bwMode="auto">
          <a:xfrm>
            <a:off x="7700963" y="6638925"/>
            <a:ext cx="10795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a:fld id="{8071132F-EEAA-4356-92AF-DCA4EECA9D64}" type="datetimeFigureOut">
              <a:rPr lang="en-US" altLang="nl-NL" sz="900" b="0">
                <a:solidFill>
                  <a:schemeClr val="tx2"/>
                </a:solidFill>
              </a:rPr>
              <a:pPr algn="r"/>
              <a:t>9/16/2021</a:t>
            </a:fld>
            <a:endParaRPr lang="en-US" altLang="nl-NL" sz="900" b="0">
              <a:solidFill>
                <a:schemeClr val="tx2"/>
              </a:solidFill>
            </a:endParaRPr>
          </a:p>
        </p:txBody>
      </p:sp>
      <p:sp>
        <p:nvSpPr>
          <p:cNvPr id="45063" name="Rectangle 7"/>
          <p:cNvSpPr>
            <a:spLocks noGrp="1" noChangeArrowheads="1"/>
          </p:cNvSpPr>
          <p:nvPr>
            <p:ph type="dt" sz="quarter" idx="2"/>
          </p:nvPr>
        </p:nvSpPr>
        <p:spPr>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a:lvl1pPr>
          </a:lstStyle>
          <a:p>
            <a:fld id="{0861EB29-512E-419B-A74B-E855E8A8D3A5}" type="datetimeFigureOut">
              <a:rPr lang="en-US" altLang="nl-NL"/>
              <a:pPr/>
              <a:t>9/16/2021</a:t>
            </a:fld>
            <a:endParaRPr lang="en-US" altLang="nl-NL"/>
          </a:p>
        </p:txBody>
      </p:sp>
      <p:pic>
        <p:nvPicPr>
          <p:cNvPr id="45067" name="Picture 11" descr="Movisie-logo-rgb-kleingebrui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43300" y="142875"/>
            <a:ext cx="701675" cy="696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C8443B1E-1966-4A67-8C24-397FBEBD2399}"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A2DF5E88-5751-48CC-B3F0-755336B92D9D}" type="datetimeFigureOut">
              <a:rPr lang="en-US" altLang="nl-NL"/>
              <a:pPr/>
              <a:t>9/16/2021</a:t>
            </a:fld>
            <a:endParaRPr lang="en-US" altLang="nl-NL"/>
          </a:p>
        </p:txBody>
      </p:sp>
    </p:spTree>
    <p:extLst>
      <p:ext uri="{BB962C8B-B14F-4D97-AF65-F5344CB8AC3E}">
        <p14:creationId xmlns:p14="http://schemas.microsoft.com/office/powerpoint/2010/main" val="4294601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ianummer 3"/>
          <p:cNvSpPr>
            <a:spLocks noGrp="1"/>
          </p:cNvSpPr>
          <p:nvPr>
            <p:ph type="sldNum" sz="quarter" idx="10"/>
          </p:nvPr>
        </p:nvSpPr>
        <p:spPr/>
        <p:txBody>
          <a:bodyPr/>
          <a:lstStyle>
            <a:lvl1pPr>
              <a:defRPr/>
            </a:lvl1pPr>
          </a:lstStyle>
          <a:p>
            <a:fld id="{38554C86-6847-4D7D-A9CA-8C120D0B6057}"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89C7B7FC-3DC4-4E86-83E0-7595570A7358}" type="datetimeFigureOut">
              <a:rPr lang="en-US" altLang="nl-NL"/>
              <a:pPr/>
              <a:t>9/16/2021</a:t>
            </a:fld>
            <a:endParaRPr lang="en-US" altLang="nl-NL"/>
          </a:p>
        </p:txBody>
      </p:sp>
    </p:spTree>
    <p:extLst>
      <p:ext uri="{BB962C8B-B14F-4D97-AF65-F5344CB8AC3E}">
        <p14:creationId xmlns:p14="http://schemas.microsoft.com/office/powerpoint/2010/main" val="1584770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539750" y="1196975"/>
            <a:ext cx="4043363"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735513" y="1196975"/>
            <a:ext cx="4044950"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p:txBody>
          <a:bodyPr/>
          <a:lstStyle>
            <a:lvl1pPr>
              <a:defRPr/>
            </a:lvl1pPr>
          </a:lstStyle>
          <a:p>
            <a:fld id="{CDCA2231-73F0-4425-A904-6234C48DF9A7}"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03FDAEEA-F1D2-4E12-B779-9431CFCCDF43}" type="datetimeFigureOut">
              <a:rPr lang="en-US" altLang="nl-NL"/>
              <a:pPr/>
              <a:t>9/16/2021</a:t>
            </a:fld>
            <a:endParaRPr lang="en-US" altLang="nl-NL"/>
          </a:p>
        </p:txBody>
      </p:sp>
    </p:spTree>
    <p:extLst>
      <p:ext uri="{BB962C8B-B14F-4D97-AF65-F5344CB8AC3E}">
        <p14:creationId xmlns:p14="http://schemas.microsoft.com/office/powerpoint/2010/main" val="59339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a:t>Klik om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Klikken om de tekststijl van het model te bewerken</a:t>
            </a:r>
          </a:p>
        </p:txBody>
      </p:sp>
      <p:sp>
        <p:nvSpPr>
          <p:cNvPr id="4" name="Tijdelijke aanduiding voor dianummer 3"/>
          <p:cNvSpPr>
            <a:spLocks noGrp="1"/>
          </p:cNvSpPr>
          <p:nvPr>
            <p:ph type="sldNum" sz="quarter" idx="10"/>
          </p:nvPr>
        </p:nvSpPr>
        <p:spPr/>
        <p:txBody>
          <a:bodyPr/>
          <a:lstStyle>
            <a:lvl1pPr>
              <a:defRPr/>
            </a:lvl1pPr>
          </a:lstStyle>
          <a:p>
            <a:fld id="{5A2E9B0F-9057-45B3-8679-89424A67490A}"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FF8FF8E5-2B69-4A09-A4F3-59F4BB47E5A6}" type="datetimeFigureOut">
              <a:rPr lang="en-US" altLang="nl-NL"/>
              <a:pPr/>
              <a:t>9/16/2021</a:t>
            </a:fld>
            <a:endParaRPr lang="en-US" altLang="nl-NL"/>
          </a:p>
        </p:txBody>
      </p:sp>
    </p:spTree>
    <p:extLst>
      <p:ext uri="{BB962C8B-B14F-4D97-AF65-F5344CB8AC3E}">
        <p14:creationId xmlns:p14="http://schemas.microsoft.com/office/powerpoint/2010/main" val="3601356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0"/>
          </p:nvPr>
        </p:nvSpPr>
        <p:spPr/>
        <p:txBody>
          <a:bodyPr/>
          <a:lstStyle>
            <a:lvl1pPr>
              <a:defRPr/>
            </a:lvl1pPr>
          </a:lstStyle>
          <a:p>
            <a:fld id="{7533AE85-B5AC-4064-B08F-83068C18DBD9}" type="slidenum">
              <a:rPr lang="en-US" altLang="nl-NL"/>
              <a:pPr/>
              <a:t>‹nr.›</a:t>
            </a:fld>
            <a:r>
              <a:rPr lang="en-US" altLang="nl-NL"/>
              <a:t> • @titel@</a:t>
            </a:r>
          </a:p>
        </p:txBody>
      </p:sp>
      <p:sp>
        <p:nvSpPr>
          <p:cNvPr id="8" name="Tijdelijke aanduiding voor datum 7"/>
          <p:cNvSpPr>
            <a:spLocks noGrp="1"/>
          </p:cNvSpPr>
          <p:nvPr>
            <p:ph type="dt" sz="half" idx="11"/>
          </p:nvPr>
        </p:nvSpPr>
        <p:spPr/>
        <p:txBody>
          <a:bodyPr/>
          <a:lstStyle>
            <a:lvl1pPr>
              <a:defRPr/>
            </a:lvl1pPr>
          </a:lstStyle>
          <a:p>
            <a:fld id="{0E88ED98-E5BD-4018-82A7-53FEB06AD7E3}" type="datetimeFigureOut">
              <a:rPr lang="en-US" altLang="nl-NL"/>
              <a:pPr/>
              <a:t>9/16/2021</a:t>
            </a:fld>
            <a:endParaRPr lang="en-US" altLang="nl-NL"/>
          </a:p>
        </p:txBody>
      </p:sp>
    </p:spTree>
    <p:extLst>
      <p:ext uri="{BB962C8B-B14F-4D97-AF65-F5344CB8AC3E}">
        <p14:creationId xmlns:p14="http://schemas.microsoft.com/office/powerpoint/2010/main" val="38872461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2"/>
          <p:cNvSpPr>
            <a:spLocks noGrp="1"/>
          </p:cNvSpPr>
          <p:nvPr>
            <p:ph type="sldNum" sz="quarter" idx="10"/>
          </p:nvPr>
        </p:nvSpPr>
        <p:spPr/>
        <p:txBody>
          <a:bodyPr/>
          <a:lstStyle>
            <a:lvl1pPr>
              <a:defRPr/>
            </a:lvl1pPr>
          </a:lstStyle>
          <a:p>
            <a:fld id="{0C585385-80D4-4E7A-BB8C-1EC98937E2EA}" type="slidenum">
              <a:rPr lang="en-US" altLang="nl-NL"/>
              <a:pPr/>
              <a:t>‹nr.›</a:t>
            </a:fld>
            <a:r>
              <a:rPr lang="en-US" altLang="nl-NL"/>
              <a:t> • @titel@</a:t>
            </a:r>
          </a:p>
        </p:txBody>
      </p:sp>
      <p:sp>
        <p:nvSpPr>
          <p:cNvPr id="4" name="Tijdelijke aanduiding voor datum 3"/>
          <p:cNvSpPr>
            <a:spLocks noGrp="1"/>
          </p:cNvSpPr>
          <p:nvPr>
            <p:ph type="dt" sz="half" idx="11"/>
          </p:nvPr>
        </p:nvSpPr>
        <p:spPr/>
        <p:txBody>
          <a:bodyPr/>
          <a:lstStyle>
            <a:lvl1pPr>
              <a:defRPr/>
            </a:lvl1pPr>
          </a:lstStyle>
          <a:p>
            <a:fld id="{38149C46-B64D-4D1C-8CD4-626C880CBEBE}" type="datetimeFigureOut">
              <a:rPr lang="en-US" altLang="nl-NL"/>
              <a:pPr/>
              <a:t>9/16/2021</a:t>
            </a:fld>
            <a:endParaRPr lang="en-US" altLang="nl-NL"/>
          </a:p>
        </p:txBody>
      </p:sp>
    </p:spTree>
    <p:extLst>
      <p:ext uri="{BB962C8B-B14F-4D97-AF65-F5344CB8AC3E}">
        <p14:creationId xmlns:p14="http://schemas.microsoft.com/office/powerpoint/2010/main" val="24170786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8DF98DB6-B38C-4765-A696-8B5CA21F6AEC}" type="slidenum">
              <a:rPr lang="en-US" altLang="nl-NL"/>
              <a:pPr/>
              <a:t>‹nr.›</a:t>
            </a:fld>
            <a:r>
              <a:rPr lang="en-US" altLang="nl-NL"/>
              <a:t> • @titel@</a:t>
            </a:r>
          </a:p>
        </p:txBody>
      </p:sp>
      <p:sp>
        <p:nvSpPr>
          <p:cNvPr id="3" name="Tijdelijke aanduiding voor datum 2"/>
          <p:cNvSpPr>
            <a:spLocks noGrp="1"/>
          </p:cNvSpPr>
          <p:nvPr>
            <p:ph type="dt" sz="half" idx="11"/>
          </p:nvPr>
        </p:nvSpPr>
        <p:spPr/>
        <p:txBody>
          <a:bodyPr/>
          <a:lstStyle>
            <a:lvl1pPr>
              <a:defRPr/>
            </a:lvl1pPr>
          </a:lstStyle>
          <a:p>
            <a:fld id="{A48D5F0E-681F-47C6-B3B6-097249CC30B5}" type="datetimeFigureOut">
              <a:rPr lang="en-US" altLang="nl-NL"/>
              <a:pPr/>
              <a:t>9/16/2021</a:t>
            </a:fld>
            <a:endParaRPr lang="en-US" altLang="nl-NL"/>
          </a:p>
        </p:txBody>
      </p:sp>
    </p:spTree>
    <p:extLst>
      <p:ext uri="{BB962C8B-B14F-4D97-AF65-F5344CB8AC3E}">
        <p14:creationId xmlns:p14="http://schemas.microsoft.com/office/powerpoint/2010/main" val="12307732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2D23FC39-EEB1-4DA6-99F4-660506F97F62}"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B9B75A81-D9F4-4358-B933-AA93AFEB1D47}" type="datetimeFigureOut">
              <a:rPr lang="en-US" altLang="nl-NL"/>
              <a:pPr/>
              <a:t>9/16/2021</a:t>
            </a:fld>
            <a:endParaRPr lang="en-US" altLang="nl-NL"/>
          </a:p>
        </p:txBody>
      </p:sp>
    </p:spTree>
    <p:extLst>
      <p:ext uri="{BB962C8B-B14F-4D97-AF65-F5344CB8AC3E}">
        <p14:creationId xmlns:p14="http://schemas.microsoft.com/office/powerpoint/2010/main" val="42131540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FFADEFE9-5C66-48AC-A4AB-242CD7414B2E}"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62FA5B48-378B-4808-ABEC-F903AFD82BC5}" type="datetimeFigureOut">
              <a:rPr lang="en-US" altLang="nl-NL"/>
              <a:pPr/>
              <a:t>9/16/2021</a:t>
            </a:fld>
            <a:endParaRPr lang="en-US" altLang="nl-NL"/>
          </a:p>
        </p:txBody>
      </p:sp>
    </p:spTree>
    <p:extLst>
      <p:ext uri="{BB962C8B-B14F-4D97-AF65-F5344CB8AC3E}">
        <p14:creationId xmlns:p14="http://schemas.microsoft.com/office/powerpoint/2010/main" val="16586176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151AB7F3-6FDA-4757-ADA9-E97C58457CBF}"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46224F35-EC52-4974-9C4F-6392D5180224}" type="datetimeFigureOut">
              <a:rPr lang="en-US" altLang="nl-NL"/>
              <a:pPr/>
              <a:t>9/16/2021</a:t>
            </a:fld>
            <a:endParaRPr lang="en-US" altLang="nl-NL"/>
          </a:p>
        </p:txBody>
      </p:sp>
    </p:spTree>
    <p:extLst>
      <p:ext uri="{BB962C8B-B14F-4D97-AF65-F5344CB8AC3E}">
        <p14:creationId xmlns:p14="http://schemas.microsoft.com/office/powerpoint/2010/main" val="12490440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21475" y="212725"/>
            <a:ext cx="2058988" cy="61849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539750" y="212725"/>
            <a:ext cx="6029325" cy="61849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F429733F-FE2E-4330-A7AA-3521767568DC}"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91BBAEEB-3D09-4A7F-8643-8790E2AD4EED}" type="datetimeFigureOut">
              <a:rPr lang="en-US" altLang="nl-NL"/>
              <a:pPr/>
              <a:t>9/16/2021</a:t>
            </a:fld>
            <a:endParaRPr lang="en-US" altLang="nl-NL"/>
          </a:p>
        </p:txBody>
      </p:sp>
    </p:spTree>
    <p:extLst>
      <p:ext uri="{BB962C8B-B14F-4D97-AF65-F5344CB8AC3E}">
        <p14:creationId xmlns:p14="http://schemas.microsoft.com/office/powerpoint/2010/main" val="3670650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7106" name="AutoShape 2"/>
          <p:cNvSpPr>
            <a:spLocks noChangeArrowheads="1"/>
          </p:cNvSpPr>
          <p:nvPr/>
        </p:nvSpPr>
        <p:spPr bwMode="auto">
          <a:xfrm>
            <a:off x="179388" y="6567488"/>
            <a:ext cx="8780462" cy="390525"/>
          </a:xfrm>
          <a:prstGeom prst="roundRect">
            <a:avLst>
              <a:gd name="adj" fmla="val 16667"/>
            </a:avLst>
          </a:prstGeom>
          <a:noFill/>
          <a:ln w="25400">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107" name="AutoShape 3"/>
          <p:cNvSpPr>
            <a:spLocks noChangeArrowheads="1"/>
          </p:cNvSpPr>
          <p:nvPr/>
        </p:nvSpPr>
        <p:spPr bwMode="auto">
          <a:xfrm>
            <a:off x="179388" y="-171450"/>
            <a:ext cx="3203575" cy="1458913"/>
          </a:xfrm>
          <a:prstGeom prst="roundRect">
            <a:avLst>
              <a:gd name="adj" fmla="val 925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108" name="Rectangle 4"/>
          <p:cNvSpPr>
            <a:spLocks noGrp="1" noChangeArrowheads="1"/>
          </p:cNvSpPr>
          <p:nvPr>
            <p:ph type="ctrTitle"/>
          </p:nvPr>
        </p:nvSpPr>
        <p:spPr>
          <a:xfrm>
            <a:off x="539750" y="3417888"/>
            <a:ext cx="5668963" cy="406400"/>
          </a:xfrm>
        </p:spPr>
        <p:txBody>
          <a:bodyPr/>
          <a:lstStyle>
            <a:lvl1pPr>
              <a:defRPr sz="2600"/>
            </a:lvl1pPr>
          </a:lstStyle>
          <a:p>
            <a:pPr lvl="0"/>
            <a:r>
              <a:rPr lang="en-US" altLang="nl-NL" noProof="0"/>
              <a:t>Click to edit Master title style</a:t>
            </a:r>
          </a:p>
        </p:txBody>
      </p:sp>
      <p:sp>
        <p:nvSpPr>
          <p:cNvPr id="47109" name="Rectangle 5"/>
          <p:cNvSpPr>
            <a:spLocks noGrp="1" noChangeArrowheads="1"/>
          </p:cNvSpPr>
          <p:nvPr>
            <p:ph type="subTitle" idx="1"/>
          </p:nvPr>
        </p:nvSpPr>
        <p:spPr>
          <a:xfrm>
            <a:off x="539750" y="3922713"/>
            <a:ext cx="5668963" cy="406400"/>
          </a:xfrm>
        </p:spPr>
        <p:txBody>
          <a:bodyPr/>
          <a:lstStyle>
            <a:lvl1pPr>
              <a:defRPr sz="2600"/>
            </a:lvl1pPr>
          </a:lstStyle>
          <a:p>
            <a:pPr lvl="0"/>
            <a:r>
              <a:rPr lang="en-US" altLang="nl-NL" noProof="0"/>
              <a:t>Click to edit Master subtitle style</a:t>
            </a:r>
          </a:p>
        </p:txBody>
      </p:sp>
      <p:sp>
        <p:nvSpPr>
          <p:cNvPr id="47110" name="Rectangle 6"/>
          <p:cNvSpPr>
            <a:spLocks noChangeArrowheads="1"/>
          </p:cNvSpPr>
          <p:nvPr/>
        </p:nvSpPr>
        <p:spPr bwMode="auto">
          <a:xfrm>
            <a:off x="7700963" y="6638925"/>
            <a:ext cx="10795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a:fld id="{D6488679-CEEF-4586-AB56-803723A1C42A}" type="datetimeFigureOut">
              <a:rPr lang="en-US" altLang="nl-NL" sz="900" b="0">
                <a:solidFill>
                  <a:schemeClr val="tx2"/>
                </a:solidFill>
              </a:rPr>
              <a:pPr algn="r"/>
              <a:t>9/16/2021</a:t>
            </a:fld>
            <a:endParaRPr lang="en-US" altLang="nl-NL" sz="900" b="0">
              <a:solidFill>
                <a:schemeClr val="tx2"/>
              </a:solidFill>
            </a:endParaRPr>
          </a:p>
        </p:txBody>
      </p:sp>
      <p:sp>
        <p:nvSpPr>
          <p:cNvPr id="47111" name="Rectangle 7"/>
          <p:cNvSpPr>
            <a:spLocks noGrp="1" noChangeArrowheads="1"/>
          </p:cNvSpPr>
          <p:nvPr>
            <p:ph type="dt" sz="quarter" idx="2"/>
          </p:nvPr>
        </p:nvSpPr>
        <p:spPr>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a:lvl1pPr>
          </a:lstStyle>
          <a:p>
            <a:fld id="{BAEEFF15-DE43-4EBF-AA39-796196FB58B3}" type="datetimeFigureOut">
              <a:rPr lang="en-US" altLang="nl-NL"/>
              <a:pPr/>
              <a:t>9/16/2021</a:t>
            </a:fld>
            <a:endParaRPr lang="en-US" altLang="nl-NL"/>
          </a:p>
        </p:txBody>
      </p:sp>
      <p:pic>
        <p:nvPicPr>
          <p:cNvPr id="47115" name="Picture 11" descr="Movisie-logo-rgb-kleingebrui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43300" y="142875"/>
            <a:ext cx="701675" cy="696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DBD2547A-6055-4BF9-91D0-71601C6A93DE}"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467C4F6C-FD39-4FCF-8CE9-9578679BFDAD}" type="datetimeFigureOut">
              <a:rPr lang="en-US" altLang="nl-NL"/>
              <a:pPr/>
              <a:t>9/16/2021</a:t>
            </a:fld>
            <a:endParaRPr lang="en-US" altLang="nl-NL"/>
          </a:p>
        </p:txBody>
      </p:sp>
    </p:spTree>
    <p:extLst>
      <p:ext uri="{BB962C8B-B14F-4D97-AF65-F5344CB8AC3E}">
        <p14:creationId xmlns:p14="http://schemas.microsoft.com/office/powerpoint/2010/main" val="3433896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ianummer 3"/>
          <p:cNvSpPr>
            <a:spLocks noGrp="1"/>
          </p:cNvSpPr>
          <p:nvPr>
            <p:ph type="sldNum" sz="quarter" idx="10"/>
          </p:nvPr>
        </p:nvSpPr>
        <p:spPr/>
        <p:txBody>
          <a:bodyPr/>
          <a:lstStyle>
            <a:lvl1pPr>
              <a:defRPr/>
            </a:lvl1pPr>
          </a:lstStyle>
          <a:p>
            <a:fld id="{F94F8606-22B9-4B0C-83B6-7B8FE546F54B}"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247563AF-3BB5-424B-A92B-3B47D366D5AB}" type="datetimeFigureOut">
              <a:rPr lang="en-US" altLang="nl-NL"/>
              <a:pPr/>
              <a:t>9/16/2021</a:t>
            </a:fld>
            <a:endParaRPr lang="en-US" altLang="nl-NL"/>
          </a:p>
        </p:txBody>
      </p:sp>
    </p:spTree>
    <p:extLst>
      <p:ext uri="{BB962C8B-B14F-4D97-AF65-F5344CB8AC3E}">
        <p14:creationId xmlns:p14="http://schemas.microsoft.com/office/powerpoint/2010/main" val="3902859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539750" y="1196975"/>
            <a:ext cx="4043363"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735513" y="1196975"/>
            <a:ext cx="4044950"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p:txBody>
          <a:bodyPr/>
          <a:lstStyle>
            <a:lvl1pPr>
              <a:defRPr/>
            </a:lvl1pPr>
          </a:lstStyle>
          <a:p>
            <a:fld id="{97795136-59C8-4378-BB4E-1429BF4957DA}"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69677DF4-3C2F-4680-A509-A1073FEDC443}" type="datetimeFigureOut">
              <a:rPr lang="en-US" altLang="nl-NL"/>
              <a:pPr/>
              <a:t>9/16/2021</a:t>
            </a:fld>
            <a:endParaRPr lang="en-US" altLang="nl-NL"/>
          </a:p>
        </p:txBody>
      </p:sp>
    </p:spTree>
    <p:extLst>
      <p:ext uri="{BB962C8B-B14F-4D97-AF65-F5344CB8AC3E}">
        <p14:creationId xmlns:p14="http://schemas.microsoft.com/office/powerpoint/2010/main" val="39220779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539750" y="1196975"/>
            <a:ext cx="4043363"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735513" y="1196975"/>
            <a:ext cx="4044950"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p:txBody>
          <a:bodyPr/>
          <a:lstStyle>
            <a:lvl1pPr>
              <a:defRPr/>
            </a:lvl1pPr>
          </a:lstStyle>
          <a:p>
            <a:fld id="{C0B66B7B-06EF-4A50-B5AE-7E89E4FC0030}"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AE9427C8-AE6A-46C8-887F-64723E1B7E84}" type="datetimeFigureOut">
              <a:rPr lang="en-US" altLang="nl-NL"/>
              <a:pPr/>
              <a:t>9/16/2021</a:t>
            </a:fld>
            <a:endParaRPr lang="en-US" altLang="nl-NL"/>
          </a:p>
        </p:txBody>
      </p:sp>
    </p:spTree>
    <p:extLst>
      <p:ext uri="{BB962C8B-B14F-4D97-AF65-F5344CB8AC3E}">
        <p14:creationId xmlns:p14="http://schemas.microsoft.com/office/powerpoint/2010/main" val="1786777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0"/>
          </p:nvPr>
        </p:nvSpPr>
        <p:spPr/>
        <p:txBody>
          <a:bodyPr/>
          <a:lstStyle>
            <a:lvl1pPr>
              <a:defRPr/>
            </a:lvl1pPr>
          </a:lstStyle>
          <a:p>
            <a:fld id="{F471D7AC-FD78-4C84-9407-3A0A1D0703C1}" type="slidenum">
              <a:rPr lang="en-US" altLang="nl-NL"/>
              <a:pPr/>
              <a:t>‹nr.›</a:t>
            </a:fld>
            <a:r>
              <a:rPr lang="en-US" altLang="nl-NL"/>
              <a:t> • @titel@</a:t>
            </a:r>
          </a:p>
        </p:txBody>
      </p:sp>
      <p:sp>
        <p:nvSpPr>
          <p:cNvPr id="8" name="Tijdelijke aanduiding voor datum 7"/>
          <p:cNvSpPr>
            <a:spLocks noGrp="1"/>
          </p:cNvSpPr>
          <p:nvPr>
            <p:ph type="dt" sz="half" idx="11"/>
          </p:nvPr>
        </p:nvSpPr>
        <p:spPr/>
        <p:txBody>
          <a:bodyPr/>
          <a:lstStyle>
            <a:lvl1pPr>
              <a:defRPr/>
            </a:lvl1pPr>
          </a:lstStyle>
          <a:p>
            <a:fld id="{96E67266-29E7-407A-9DA6-FB8C8A8ACC5A}" type="datetimeFigureOut">
              <a:rPr lang="en-US" altLang="nl-NL"/>
              <a:pPr/>
              <a:t>9/16/2021</a:t>
            </a:fld>
            <a:endParaRPr lang="en-US" altLang="nl-NL"/>
          </a:p>
        </p:txBody>
      </p:sp>
    </p:spTree>
    <p:extLst>
      <p:ext uri="{BB962C8B-B14F-4D97-AF65-F5344CB8AC3E}">
        <p14:creationId xmlns:p14="http://schemas.microsoft.com/office/powerpoint/2010/main" val="29634560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2"/>
          <p:cNvSpPr>
            <a:spLocks noGrp="1"/>
          </p:cNvSpPr>
          <p:nvPr>
            <p:ph type="sldNum" sz="quarter" idx="10"/>
          </p:nvPr>
        </p:nvSpPr>
        <p:spPr/>
        <p:txBody>
          <a:bodyPr/>
          <a:lstStyle>
            <a:lvl1pPr>
              <a:defRPr/>
            </a:lvl1pPr>
          </a:lstStyle>
          <a:p>
            <a:fld id="{42B9B55A-D42B-4C17-B954-AB95193EBA25}" type="slidenum">
              <a:rPr lang="en-US" altLang="nl-NL"/>
              <a:pPr/>
              <a:t>‹nr.›</a:t>
            </a:fld>
            <a:r>
              <a:rPr lang="en-US" altLang="nl-NL"/>
              <a:t> • @titel@</a:t>
            </a:r>
          </a:p>
        </p:txBody>
      </p:sp>
      <p:sp>
        <p:nvSpPr>
          <p:cNvPr id="4" name="Tijdelijke aanduiding voor datum 3"/>
          <p:cNvSpPr>
            <a:spLocks noGrp="1"/>
          </p:cNvSpPr>
          <p:nvPr>
            <p:ph type="dt" sz="half" idx="11"/>
          </p:nvPr>
        </p:nvSpPr>
        <p:spPr/>
        <p:txBody>
          <a:bodyPr/>
          <a:lstStyle>
            <a:lvl1pPr>
              <a:defRPr/>
            </a:lvl1pPr>
          </a:lstStyle>
          <a:p>
            <a:fld id="{5E0A9C94-F9A8-4F0B-98C6-A0EE0269FD5C}" type="datetimeFigureOut">
              <a:rPr lang="en-US" altLang="nl-NL"/>
              <a:pPr/>
              <a:t>9/16/2021</a:t>
            </a:fld>
            <a:endParaRPr lang="en-US" altLang="nl-NL"/>
          </a:p>
        </p:txBody>
      </p:sp>
    </p:spTree>
    <p:extLst>
      <p:ext uri="{BB962C8B-B14F-4D97-AF65-F5344CB8AC3E}">
        <p14:creationId xmlns:p14="http://schemas.microsoft.com/office/powerpoint/2010/main" val="3424774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EBFCDD4E-0E0D-4027-A35B-1CE75F35C505}" type="slidenum">
              <a:rPr lang="en-US" altLang="nl-NL"/>
              <a:pPr/>
              <a:t>‹nr.›</a:t>
            </a:fld>
            <a:r>
              <a:rPr lang="en-US" altLang="nl-NL"/>
              <a:t> • @titel@</a:t>
            </a:r>
          </a:p>
        </p:txBody>
      </p:sp>
      <p:sp>
        <p:nvSpPr>
          <p:cNvPr id="3" name="Tijdelijke aanduiding voor datum 2"/>
          <p:cNvSpPr>
            <a:spLocks noGrp="1"/>
          </p:cNvSpPr>
          <p:nvPr>
            <p:ph type="dt" sz="half" idx="11"/>
          </p:nvPr>
        </p:nvSpPr>
        <p:spPr/>
        <p:txBody>
          <a:bodyPr/>
          <a:lstStyle>
            <a:lvl1pPr>
              <a:defRPr/>
            </a:lvl1pPr>
          </a:lstStyle>
          <a:p>
            <a:fld id="{6129D8FE-4DBB-4B6E-B20A-7837D68E93A2}" type="datetimeFigureOut">
              <a:rPr lang="en-US" altLang="nl-NL"/>
              <a:pPr/>
              <a:t>9/16/2021</a:t>
            </a:fld>
            <a:endParaRPr lang="en-US" altLang="nl-NL"/>
          </a:p>
        </p:txBody>
      </p:sp>
    </p:spTree>
    <p:extLst>
      <p:ext uri="{BB962C8B-B14F-4D97-AF65-F5344CB8AC3E}">
        <p14:creationId xmlns:p14="http://schemas.microsoft.com/office/powerpoint/2010/main" val="27824522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8EE68CCA-22B5-44BB-B947-9D8008E1BD63}"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2AEF9E74-38DE-4DB2-BF7A-263D506256C3}" type="datetimeFigureOut">
              <a:rPr lang="en-US" altLang="nl-NL"/>
              <a:pPr/>
              <a:t>9/16/2021</a:t>
            </a:fld>
            <a:endParaRPr lang="en-US" altLang="nl-NL"/>
          </a:p>
        </p:txBody>
      </p:sp>
    </p:spTree>
    <p:extLst>
      <p:ext uri="{BB962C8B-B14F-4D97-AF65-F5344CB8AC3E}">
        <p14:creationId xmlns:p14="http://schemas.microsoft.com/office/powerpoint/2010/main" val="19685435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0DCCE999-859D-4C7A-8456-1701A4DAAA29}"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94D3A8AF-6777-4AC3-A35B-9F8DE2E5A8A7}" type="datetimeFigureOut">
              <a:rPr lang="en-US" altLang="nl-NL"/>
              <a:pPr/>
              <a:t>9/16/2021</a:t>
            </a:fld>
            <a:endParaRPr lang="en-US" altLang="nl-NL"/>
          </a:p>
        </p:txBody>
      </p:sp>
    </p:spTree>
    <p:extLst>
      <p:ext uri="{BB962C8B-B14F-4D97-AF65-F5344CB8AC3E}">
        <p14:creationId xmlns:p14="http://schemas.microsoft.com/office/powerpoint/2010/main" val="7237333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C108C864-2BA1-4976-9877-CE847216F99E}"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702D7E2D-05E5-4198-B057-A0B13E222384}" type="datetimeFigureOut">
              <a:rPr lang="en-US" altLang="nl-NL"/>
              <a:pPr/>
              <a:t>9/16/2021</a:t>
            </a:fld>
            <a:endParaRPr lang="en-US" altLang="nl-NL"/>
          </a:p>
        </p:txBody>
      </p:sp>
    </p:spTree>
    <p:extLst>
      <p:ext uri="{BB962C8B-B14F-4D97-AF65-F5344CB8AC3E}">
        <p14:creationId xmlns:p14="http://schemas.microsoft.com/office/powerpoint/2010/main" val="33059778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21475" y="212725"/>
            <a:ext cx="2058988" cy="61849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539750" y="212725"/>
            <a:ext cx="6029325" cy="61849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81DFC0AC-A6EB-4400-8BC6-80E639F5088F}"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F1DF2C9B-1170-4811-8D84-6AA713DE13FA}" type="datetimeFigureOut">
              <a:rPr lang="en-US" altLang="nl-NL"/>
              <a:pPr/>
              <a:t>9/16/2021</a:t>
            </a:fld>
            <a:endParaRPr lang="en-US" altLang="nl-NL"/>
          </a:p>
        </p:txBody>
      </p:sp>
    </p:spTree>
    <p:extLst>
      <p:ext uri="{BB962C8B-B14F-4D97-AF65-F5344CB8AC3E}">
        <p14:creationId xmlns:p14="http://schemas.microsoft.com/office/powerpoint/2010/main" val="1357171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0"/>
          </p:nvPr>
        </p:nvSpPr>
        <p:spPr/>
        <p:txBody>
          <a:bodyPr/>
          <a:lstStyle>
            <a:lvl1pPr>
              <a:defRPr/>
            </a:lvl1pPr>
          </a:lstStyle>
          <a:p>
            <a:fld id="{D95FD6E5-A052-46B3-88C3-82E329A6A6AF}" type="slidenum">
              <a:rPr lang="en-US" altLang="nl-NL"/>
              <a:pPr/>
              <a:t>‹nr.›</a:t>
            </a:fld>
            <a:r>
              <a:rPr lang="en-US" altLang="nl-NL"/>
              <a:t> • @titel@</a:t>
            </a:r>
          </a:p>
        </p:txBody>
      </p:sp>
      <p:sp>
        <p:nvSpPr>
          <p:cNvPr id="8" name="Tijdelijke aanduiding voor datum 7"/>
          <p:cNvSpPr>
            <a:spLocks noGrp="1"/>
          </p:cNvSpPr>
          <p:nvPr>
            <p:ph type="dt" sz="half" idx="11"/>
          </p:nvPr>
        </p:nvSpPr>
        <p:spPr/>
        <p:txBody>
          <a:bodyPr/>
          <a:lstStyle>
            <a:lvl1pPr>
              <a:defRPr/>
            </a:lvl1pPr>
          </a:lstStyle>
          <a:p>
            <a:fld id="{F4D6DC03-6636-4971-9F96-4823184BA1A9}" type="datetimeFigureOut">
              <a:rPr lang="en-US" altLang="nl-NL"/>
              <a:pPr/>
              <a:t>9/16/2021</a:t>
            </a:fld>
            <a:endParaRPr lang="en-US" altLang="nl-NL"/>
          </a:p>
        </p:txBody>
      </p:sp>
    </p:spTree>
    <p:extLst>
      <p:ext uri="{BB962C8B-B14F-4D97-AF65-F5344CB8AC3E}">
        <p14:creationId xmlns:p14="http://schemas.microsoft.com/office/powerpoint/2010/main" val="3264448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ianummer 2"/>
          <p:cNvSpPr>
            <a:spLocks noGrp="1"/>
          </p:cNvSpPr>
          <p:nvPr>
            <p:ph type="sldNum" sz="quarter" idx="10"/>
          </p:nvPr>
        </p:nvSpPr>
        <p:spPr/>
        <p:txBody>
          <a:bodyPr/>
          <a:lstStyle>
            <a:lvl1pPr>
              <a:defRPr/>
            </a:lvl1pPr>
          </a:lstStyle>
          <a:p>
            <a:fld id="{5412BEAC-9C48-4A42-A0BD-99E05C675028}" type="slidenum">
              <a:rPr lang="en-US" altLang="nl-NL"/>
              <a:pPr/>
              <a:t>‹nr.›</a:t>
            </a:fld>
            <a:r>
              <a:rPr lang="en-US" altLang="nl-NL"/>
              <a:t> • @titel@</a:t>
            </a:r>
          </a:p>
        </p:txBody>
      </p:sp>
      <p:sp>
        <p:nvSpPr>
          <p:cNvPr id="4" name="Tijdelijke aanduiding voor datum 3"/>
          <p:cNvSpPr>
            <a:spLocks noGrp="1"/>
          </p:cNvSpPr>
          <p:nvPr>
            <p:ph type="dt" sz="half" idx="11"/>
          </p:nvPr>
        </p:nvSpPr>
        <p:spPr/>
        <p:txBody>
          <a:bodyPr/>
          <a:lstStyle>
            <a:lvl1pPr>
              <a:defRPr/>
            </a:lvl1pPr>
          </a:lstStyle>
          <a:p>
            <a:fld id="{A2F1F49C-63C0-4403-ADFD-4807F67A6A19}" type="datetimeFigureOut">
              <a:rPr lang="en-US" altLang="nl-NL"/>
              <a:pPr/>
              <a:t>9/16/2021</a:t>
            </a:fld>
            <a:endParaRPr lang="en-US" altLang="nl-NL"/>
          </a:p>
        </p:txBody>
      </p:sp>
    </p:spTree>
    <p:extLst>
      <p:ext uri="{BB962C8B-B14F-4D97-AF65-F5344CB8AC3E}">
        <p14:creationId xmlns:p14="http://schemas.microsoft.com/office/powerpoint/2010/main" val="362036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5DBDDB12-B7D3-47BB-AFFA-B4BA475C45AC}" type="slidenum">
              <a:rPr lang="en-US" altLang="nl-NL"/>
              <a:pPr/>
              <a:t>‹nr.›</a:t>
            </a:fld>
            <a:r>
              <a:rPr lang="en-US" altLang="nl-NL"/>
              <a:t> • @titel@</a:t>
            </a:r>
          </a:p>
        </p:txBody>
      </p:sp>
      <p:sp>
        <p:nvSpPr>
          <p:cNvPr id="3" name="Tijdelijke aanduiding voor datum 2"/>
          <p:cNvSpPr>
            <a:spLocks noGrp="1"/>
          </p:cNvSpPr>
          <p:nvPr>
            <p:ph type="dt" sz="half" idx="11"/>
          </p:nvPr>
        </p:nvSpPr>
        <p:spPr/>
        <p:txBody>
          <a:bodyPr/>
          <a:lstStyle>
            <a:lvl1pPr>
              <a:defRPr/>
            </a:lvl1pPr>
          </a:lstStyle>
          <a:p>
            <a:fld id="{47EFA34F-E35C-4D11-A45E-12E4CB4B5AB4}" type="datetimeFigureOut">
              <a:rPr lang="en-US" altLang="nl-NL"/>
              <a:pPr/>
              <a:t>9/16/2021</a:t>
            </a:fld>
            <a:endParaRPr lang="en-US" altLang="nl-NL"/>
          </a:p>
        </p:txBody>
      </p:sp>
    </p:spTree>
    <p:extLst>
      <p:ext uri="{BB962C8B-B14F-4D97-AF65-F5344CB8AC3E}">
        <p14:creationId xmlns:p14="http://schemas.microsoft.com/office/powerpoint/2010/main" val="2602076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ianummer 4"/>
          <p:cNvSpPr>
            <a:spLocks noGrp="1"/>
          </p:cNvSpPr>
          <p:nvPr>
            <p:ph type="sldNum" sz="quarter" idx="10"/>
          </p:nvPr>
        </p:nvSpPr>
        <p:spPr/>
        <p:txBody>
          <a:bodyPr/>
          <a:lstStyle>
            <a:lvl1pPr>
              <a:defRPr/>
            </a:lvl1pPr>
          </a:lstStyle>
          <a:p>
            <a:fld id="{5DCC74A1-936E-47DA-8961-2759FB9BA764}"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BAA825A6-7260-4193-A1E9-F792C21EFD0B}" type="datetimeFigureOut">
              <a:rPr lang="en-US" altLang="nl-NL"/>
              <a:pPr/>
              <a:t>9/16/2021</a:t>
            </a:fld>
            <a:endParaRPr lang="en-US" altLang="nl-NL"/>
          </a:p>
        </p:txBody>
      </p:sp>
    </p:spTree>
    <p:extLst>
      <p:ext uri="{BB962C8B-B14F-4D97-AF65-F5344CB8AC3E}">
        <p14:creationId xmlns:p14="http://schemas.microsoft.com/office/powerpoint/2010/main" val="56522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ianummer 4"/>
          <p:cNvSpPr>
            <a:spLocks noGrp="1"/>
          </p:cNvSpPr>
          <p:nvPr>
            <p:ph type="sldNum" sz="quarter" idx="10"/>
          </p:nvPr>
        </p:nvSpPr>
        <p:spPr/>
        <p:txBody>
          <a:bodyPr/>
          <a:lstStyle>
            <a:lvl1pPr>
              <a:defRPr/>
            </a:lvl1pPr>
          </a:lstStyle>
          <a:p>
            <a:fld id="{558F1845-94FF-4D19-9F08-638A237ECE17}"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7BF26470-22C9-4AB7-B806-460C8EF1DBF5}" type="datetimeFigureOut">
              <a:rPr lang="en-US" altLang="nl-NL"/>
              <a:pPr/>
              <a:t>9/16/2021</a:t>
            </a:fld>
            <a:endParaRPr lang="en-US" altLang="nl-NL"/>
          </a:p>
        </p:txBody>
      </p:sp>
    </p:spTree>
    <p:extLst>
      <p:ext uri="{BB962C8B-B14F-4D97-AF65-F5344CB8AC3E}">
        <p14:creationId xmlns:p14="http://schemas.microsoft.com/office/powerpoint/2010/main" val="155787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179388" y="6567488"/>
            <a:ext cx="8780462" cy="390525"/>
          </a:xfrm>
          <a:prstGeom prst="roundRect">
            <a:avLst>
              <a:gd name="adj" fmla="val 16667"/>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9459" name="AutoShape 3"/>
          <p:cNvSpPr>
            <a:spLocks noChangeArrowheads="1"/>
          </p:cNvSpPr>
          <p:nvPr/>
        </p:nvSpPr>
        <p:spPr bwMode="auto">
          <a:xfrm>
            <a:off x="179388" y="-157163"/>
            <a:ext cx="7773987" cy="981076"/>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9460" name="Rectangle 4"/>
          <p:cNvSpPr>
            <a:spLocks noGrp="1" noChangeArrowheads="1"/>
          </p:cNvSpPr>
          <p:nvPr>
            <p:ph type="title"/>
          </p:nvPr>
        </p:nvSpPr>
        <p:spPr bwMode="auto">
          <a:xfrm>
            <a:off x="539750" y="212725"/>
            <a:ext cx="72342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ltLang="nl-NL"/>
              <a:t>Klik om de stijl te bewerken</a:t>
            </a:r>
            <a:endParaRPr lang="en-US" altLang="nl-NL"/>
          </a:p>
        </p:txBody>
      </p:sp>
      <p:sp>
        <p:nvSpPr>
          <p:cNvPr id="19461" name="Rectangle 5"/>
          <p:cNvSpPr>
            <a:spLocks noGrp="1" noChangeArrowheads="1"/>
          </p:cNvSpPr>
          <p:nvPr>
            <p:ph type="body" idx="1"/>
          </p:nvPr>
        </p:nvSpPr>
        <p:spPr bwMode="auto">
          <a:xfrm>
            <a:off x="539750" y="1196975"/>
            <a:ext cx="8240713"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ltLang="nl-NL"/>
          </a:p>
        </p:txBody>
      </p:sp>
      <p:sp>
        <p:nvSpPr>
          <p:cNvPr id="19462" name="Rectangle 6"/>
          <p:cNvSpPr>
            <a:spLocks noGrp="1" noChangeArrowheads="1"/>
          </p:cNvSpPr>
          <p:nvPr>
            <p:ph type="sldNum" sz="quarter" idx="4"/>
          </p:nvPr>
        </p:nvSpPr>
        <p:spPr bwMode="auto">
          <a:xfrm>
            <a:off x="539750" y="6638925"/>
            <a:ext cx="7056438"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sz="900" b="0">
                <a:solidFill>
                  <a:schemeClr val="tx2"/>
                </a:solidFill>
              </a:defRPr>
            </a:lvl1pPr>
          </a:lstStyle>
          <a:p>
            <a:fld id="{68F8CCAF-EC81-49A7-ACC7-1CF030D34F6B}" type="slidenum">
              <a:rPr lang="en-US" altLang="nl-NL"/>
              <a:pPr/>
              <a:t>‹nr.›</a:t>
            </a:fld>
            <a:r>
              <a:rPr lang="en-US" altLang="nl-NL"/>
              <a:t> • @titel@</a:t>
            </a:r>
          </a:p>
        </p:txBody>
      </p:sp>
      <p:pic>
        <p:nvPicPr>
          <p:cNvPr id="19463" name="Picture 7" descr="Movisie-logo-rgb-kleingebruik"/>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186738" y="142875"/>
            <a:ext cx="701675" cy="696913"/>
          </a:xfrm>
          <a:prstGeom prst="rect">
            <a:avLst/>
          </a:prstGeom>
          <a:noFill/>
          <a:extLst>
            <a:ext uri="{909E8E84-426E-40DD-AFC4-6F175D3DCCD1}">
              <a14:hiddenFill xmlns:a14="http://schemas.microsoft.com/office/drawing/2010/main">
                <a:solidFill>
                  <a:srgbClr val="FFFFFF"/>
                </a:solidFill>
              </a14:hiddenFill>
            </a:ext>
          </a:extLst>
        </p:spPr>
      </p:pic>
      <p:sp>
        <p:nvSpPr>
          <p:cNvPr id="19464" name="Rectangle 8"/>
          <p:cNvSpPr>
            <a:spLocks noGrp="1" noChangeArrowheads="1"/>
          </p:cNvSpPr>
          <p:nvPr>
            <p:ph type="dt" sz="half" idx="2"/>
          </p:nvPr>
        </p:nvSpPr>
        <p:spPr bwMode="auto">
          <a:xfrm>
            <a:off x="7700963" y="6638925"/>
            <a:ext cx="10795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lgn="r">
              <a:defRPr sz="900" b="0">
                <a:solidFill>
                  <a:schemeClr val="tx2"/>
                </a:solidFill>
              </a:defRPr>
            </a:lvl1pPr>
          </a:lstStyle>
          <a:p>
            <a:fld id="{F98D30C4-BDAB-4B08-AC19-19E4AFF9EADB}" type="datetimeFigureOut">
              <a:rPr lang="en-US" altLang="nl-NL"/>
              <a:pPr/>
              <a:t>9/16/2021</a:t>
            </a:fld>
            <a:endParaRPr lang="en-US" altLang="nl-NL"/>
          </a:p>
        </p:txBody>
      </p:sp>
    </p:spTree>
  </p:cSld>
  <p:clrMap bg1="lt1" tx1="dk1" bg2="lt2" tx2="dk2" accent1="accent1" accent2="accent2" accent3="accent3" accent4="accent4" accent5="accent5" accent6="accent6" hlink="hlink" folHlink="folHlink"/>
  <p:sldLayoutIdLst>
    <p:sldLayoutId id="2147483674"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721" r:id="rId12"/>
    <p:sldLayoutId id="2147483722" r:id="rId13"/>
    <p:sldLayoutId id="2147483723" r:id="rId14"/>
  </p:sldLayoutIdLst>
  <p:txStyles>
    <p:title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200" algn="l" rtl="0" eaLnBrk="1" fontAlgn="base" hangingPunct="1">
        <a:spcBef>
          <a:spcPct val="0"/>
        </a:spcBef>
        <a:spcAft>
          <a:spcPct val="0"/>
        </a:spcAft>
        <a:defRPr sz="2000" b="1">
          <a:solidFill>
            <a:schemeClr val="tx2"/>
          </a:solidFill>
          <a:latin typeface="Arial" charset="0"/>
          <a:cs typeface="Arial" charset="0"/>
        </a:defRPr>
      </a:lvl6pPr>
      <a:lvl7pPr marL="914400" algn="l" rtl="0" eaLnBrk="1" fontAlgn="base" hangingPunct="1">
        <a:spcBef>
          <a:spcPct val="0"/>
        </a:spcBef>
        <a:spcAft>
          <a:spcPct val="0"/>
        </a:spcAft>
        <a:defRPr sz="2000" b="1">
          <a:solidFill>
            <a:schemeClr val="tx2"/>
          </a:solidFill>
          <a:latin typeface="Arial" charset="0"/>
          <a:cs typeface="Arial" charset="0"/>
        </a:defRPr>
      </a:lvl7pPr>
      <a:lvl8pPr marL="1371600" algn="l" rtl="0" eaLnBrk="1" fontAlgn="base" hangingPunct="1">
        <a:spcBef>
          <a:spcPct val="0"/>
        </a:spcBef>
        <a:spcAft>
          <a:spcPct val="0"/>
        </a:spcAft>
        <a:defRPr sz="2000" b="1">
          <a:solidFill>
            <a:schemeClr val="tx2"/>
          </a:solidFill>
          <a:latin typeface="Arial" charset="0"/>
          <a:cs typeface="Arial" charset="0"/>
        </a:defRPr>
      </a:lvl8pPr>
      <a:lvl9pPr marL="1828800" algn="l" rtl="0" eaLnBrk="1" fontAlgn="base" hangingPunct="1">
        <a:spcBef>
          <a:spcPct val="0"/>
        </a:spcBef>
        <a:spcAft>
          <a:spcPct val="0"/>
        </a:spcAft>
        <a:defRPr sz="2000" b="1">
          <a:solidFill>
            <a:schemeClr val="tx2"/>
          </a:solidFill>
          <a:latin typeface="Arial" charset="0"/>
          <a:cs typeface="Arial" charset="0"/>
        </a:defRPr>
      </a:lvl9pPr>
    </p:titleStyle>
    <p:bodyStyle>
      <a:lvl1pPr algn="l" rtl="0" eaLnBrk="1" fontAlgn="base" hangingPunct="1">
        <a:spcBef>
          <a:spcPct val="20000"/>
        </a:spcBef>
        <a:spcAft>
          <a:spcPct val="0"/>
        </a:spcAft>
        <a:defRPr sz="2000">
          <a:solidFill>
            <a:schemeClr val="tx1"/>
          </a:solidFill>
          <a:latin typeface="+mn-lt"/>
          <a:ea typeface="+mn-ea"/>
          <a:cs typeface="+mn-cs"/>
        </a:defRPr>
      </a:lvl1pPr>
      <a:lvl2pPr marL="180975" indent="-179388" algn="l" rtl="0" eaLnBrk="1" fontAlgn="base" hangingPunct="1">
        <a:spcBef>
          <a:spcPct val="20000"/>
        </a:spcBef>
        <a:spcAft>
          <a:spcPct val="0"/>
        </a:spcAft>
        <a:buChar char="•"/>
        <a:defRPr sz="2000">
          <a:solidFill>
            <a:schemeClr val="tx1"/>
          </a:solidFill>
          <a:latin typeface="+mn-lt"/>
          <a:cs typeface="+mn-cs"/>
        </a:defRPr>
      </a:lvl2pPr>
      <a:lvl3pPr marL="644525" indent="-174625" algn="l" rtl="0" eaLnBrk="1" fontAlgn="base" hangingPunct="1">
        <a:spcBef>
          <a:spcPct val="20000"/>
        </a:spcBef>
        <a:spcAft>
          <a:spcPct val="0"/>
        </a:spcAft>
        <a:buChar char="•"/>
        <a:defRPr sz="1600">
          <a:solidFill>
            <a:schemeClr val="tx1"/>
          </a:solidFill>
          <a:latin typeface="+mn-lt"/>
          <a:cs typeface="+mn-cs"/>
        </a:defRPr>
      </a:lvl3pPr>
      <a:lvl4pPr marL="646113" algn="l" rtl="0" eaLnBrk="1" fontAlgn="base" hangingPunct="1">
        <a:spcBef>
          <a:spcPct val="20000"/>
        </a:spcBef>
        <a:spcAft>
          <a:spcPct val="0"/>
        </a:spcAft>
        <a:defRPr sz="1600">
          <a:solidFill>
            <a:schemeClr val="tx1"/>
          </a:solidFill>
          <a:latin typeface="+mn-lt"/>
          <a:cs typeface="+mn-cs"/>
        </a:defRPr>
      </a:lvl4pPr>
      <a:lvl5pPr marL="647700" algn="l" rtl="0" eaLnBrk="1" fontAlgn="base" hangingPunct="1">
        <a:spcBef>
          <a:spcPct val="20000"/>
        </a:spcBef>
        <a:spcAft>
          <a:spcPct val="0"/>
        </a:spcAft>
        <a:defRPr sz="1600">
          <a:solidFill>
            <a:schemeClr val="tx1"/>
          </a:solidFill>
          <a:latin typeface="+mn-lt"/>
          <a:cs typeface="+mn-cs"/>
        </a:defRPr>
      </a:lvl5pPr>
      <a:lvl6pPr marL="1104900" algn="l" rtl="0" eaLnBrk="1" fontAlgn="base" hangingPunct="1">
        <a:spcBef>
          <a:spcPct val="20000"/>
        </a:spcBef>
        <a:spcAft>
          <a:spcPct val="0"/>
        </a:spcAft>
        <a:defRPr sz="1600">
          <a:solidFill>
            <a:schemeClr val="tx1"/>
          </a:solidFill>
          <a:latin typeface="+mn-lt"/>
          <a:cs typeface="+mn-cs"/>
        </a:defRPr>
      </a:lvl6pPr>
      <a:lvl7pPr marL="1562100" algn="l" rtl="0" eaLnBrk="1" fontAlgn="base" hangingPunct="1">
        <a:spcBef>
          <a:spcPct val="20000"/>
        </a:spcBef>
        <a:spcAft>
          <a:spcPct val="0"/>
        </a:spcAft>
        <a:defRPr sz="1600">
          <a:solidFill>
            <a:schemeClr val="tx1"/>
          </a:solidFill>
          <a:latin typeface="+mn-lt"/>
          <a:cs typeface="+mn-cs"/>
        </a:defRPr>
      </a:lvl7pPr>
      <a:lvl8pPr marL="2019300" algn="l" rtl="0" eaLnBrk="1" fontAlgn="base" hangingPunct="1">
        <a:spcBef>
          <a:spcPct val="20000"/>
        </a:spcBef>
        <a:spcAft>
          <a:spcPct val="0"/>
        </a:spcAft>
        <a:defRPr sz="1600">
          <a:solidFill>
            <a:schemeClr val="tx1"/>
          </a:solidFill>
          <a:latin typeface="+mn-lt"/>
          <a:cs typeface="+mn-cs"/>
        </a:defRPr>
      </a:lvl8pPr>
      <a:lvl9pPr marL="2476500" algn="l" rtl="0" eaLnBrk="1" fontAlgn="base" hangingPunct="1">
        <a:spcBef>
          <a:spcPct val="20000"/>
        </a:spcBef>
        <a:spcAft>
          <a:spcPct val="0"/>
        </a:spcAft>
        <a:defRPr sz="16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179388" y="6567488"/>
            <a:ext cx="8780462" cy="390525"/>
          </a:xfrm>
          <a:prstGeom prst="roundRect">
            <a:avLst>
              <a:gd name="adj" fmla="val 16667"/>
            </a:avLst>
          </a:prstGeom>
          <a:noFill/>
          <a:ln w="25400">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3555" name="AutoShape 3"/>
          <p:cNvSpPr>
            <a:spLocks noChangeArrowheads="1"/>
          </p:cNvSpPr>
          <p:nvPr/>
        </p:nvSpPr>
        <p:spPr bwMode="auto">
          <a:xfrm>
            <a:off x="179388" y="-171450"/>
            <a:ext cx="7773987" cy="981075"/>
          </a:xfrm>
          <a:prstGeom prst="roundRect">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3556" name="Rectangle 4"/>
          <p:cNvSpPr>
            <a:spLocks noGrp="1" noChangeArrowheads="1"/>
          </p:cNvSpPr>
          <p:nvPr>
            <p:ph type="title"/>
          </p:nvPr>
        </p:nvSpPr>
        <p:spPr bwMode="auto">
          <a:xfrm>
            <a:off x="539750" y="212725"/>
            <a:ext cx="72342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nl-NL"/>
              <a:t>Click to edit Master title style</a:t>
            </a:r>
          </a:p>
        </p:txBody>
      </p:sp>
      <p:sp>
        <p:nvSpPr>
          <p:cNvPr id="23557" name="Rectangle 5"/>
          <p:cNvSpPr>
            <a:spLocks noGrp="1" noChangeArrowheads="1"/>
          </p:cNvSpPr>
          <p:nvPr>
            <p:ph type="body" idx="1"/>
          </p:nvPr>
        </p:nvSpPr>
        <p:spPr bwMode="auto">
          <a:xfrm>
            <a:off x="539750" y="1196975"/>
            <a:ext cx="8240713"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23558" name="Rectangle 6"/>
          <p:cNvSpPr>
            <a:spLocks noGrp="1" noChangeArrowheads="1"/>
          </p:cNvSpPr>
          <p:nvPr>
            <p:ph type="sldNum" sz="quarter" idx="4"/>
          </p:nvPr>
        </p:nvSpPr>
        <p:spPr bwMode="auto">
          <a:xfrm>
            <a:off x="539750" y="6638925"/>
            <a:ext cx="7056438"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sz="900" b="0"/>
            </a:lvl1pPr>
          </a:lstStyle>
          <a:p>
            <a:fld id="{69BFB8EB-DB6B-44B9-BB3C-06DDC22B7EE1}" type="slidenum">
              <a:rPr lang="en-US" altLang="nl-NL"/>
              <a:pPr/>
              <a:t>‹nr.›</a:t>
            </a:fld>
            <a:r>
              <a:rPr lang="en-US" altLang="nl-NL"/>
              <a:t> • @titel@</a:t>
            </a:r>
          </a:p>
        </p:txBody>
      </p:sp>
      <p:pic>
        <p:nvPicPr>
          <p:cNvPr id="23559" name="Picture 7" descr="Movisie-logo-rgb-kleingebrui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86738" y="142875"/>
            <a:ext cx="701675" cy="696913"/>
          </a:xfrm>
          <a:prstGeom prst="rect">
            <a:avLst/>
          </a:prstGeom>
          <a:noFill/>
          <a:extLst>
            <a:ext uri="{909E8E84-426E-40DD-AFC4-6F175D3DCCD1}">
              <a14:hiddenFill xmlns:a14="http://schemas.microsoft.com/office/drawing/2010/main">
                <a:solidFill>
                  <a:srgbClr val="FFFFFF"/>
                </a:solidFill>
              </a14:hiddenFill>
            </a:ext>
          </a:extLst>
        </p:spPr>
      </p:pic>
      <p:sp>
        <p:nvSpPr>
          <p:cNvPr id="23560" name="Rectangle 8"/>
          <p:cNvSpPr>
            <a:spLocks noGrp="1" noChangeArrowheads="1"/>
          </p:cNvSpPr>
          <p:nvPr>
            <p:ph type="dt" sz="half" idx="2"/>
          </p:nvPr>
        </p:nvSpPr>
        <p:spPr bwMode="auto">
          <a:xfrm>
            <a:off x="7700963" y="6638925"/>
            <a:ext cx="10795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lgn="r">
              <a:defRPr sz="900" b="0"/>
            </a:lvl1pPr>
          </a:lstStyle>
          <a:p>
            <a:fld id="{D7DAA8B1-70E9-4505-AECB-2B1A7D6F9B3F}" type="datetimeFigureOut">
              <a:rPr lang="en-US" altLang="nl-NL"/>
              <a:pPr/>
              <a:t>9/16/2021</a:t>
            </a:fld>
            <a:endParaRPr lang="en-US" altLang="nl-NL"/>
          </a:p>
        </p:txBody>
      </p:sp>
    </p:spTree>
  </p:cSld>
  <p:clrMap bg1="lt1" tx1="dk1" bg2="lt2" tx2="dk2" accent1="accent1" accent2="accent2" accent3="accent3" accent4="accent4" accent5="accent5" accent6="accent6" hlink="hlink" folHlink="folHlink"/>
  <p:sldLayoutIdLst>
    <p:sldLayoutId id="2147483676"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fontAlgn="base">
        <a:spcBef>
          <a:spcPct val="0"/>
        </a:spcBef>
        <a:spcAft>
          <a:spcPct val="0"/>
        </a:spcAft>
        <a:defRPr sz="2000" b="1">
          <a:solidFill>
            <a:schemeClr val="tx1"/>
          </a:solidFill>
          <a:latin typeface="+mj-lt"/>
          <a:ea typeface="+mj-ea"/>
          <a:cs typeface="+mj-cs"/>
        </a:defRPr>
      </a:lvl1pPr>
      <a:lvl2pPr algn="l" rtl="0" fontAlgn="base">
        <a:spcBef>
          <a:spcPct val="0"/>
        </a:spcBef>
        <a:spcAft>
          <a:spcPct val="0"/>
        </a:spcAft>
        <a:defRPr sz="2000" b="1">
          <a:solidFill>
            <a:schemeClr val="tx1"/>
          </a:solidFill>
          <a:latin typeface="Arial" charset="0"/>
          <a:cs typeface="Arial" charset="0"/>
        </a:defRPr>
      </a:lvl2pPr>
      <a:lvl3pPr algn="l" rtl="0" fontAlgn="base">
        <a:spcBef>
          <a:spcPct val="0"/>
        </a:spcBef>
        <a:spcAft>
          <a:spcPct val="0"/>
        </a:spcAft>
        <a:defRPr sz="2000" b="1">
          <a:solidFill>
            <a:schemeClr val="tx1"/>
          </a:solidFill>
          <a:latin typeface="Arial" charset="0"/>
          <a:cs typeface="Arial" charset="0"/>
        </a:defRPr>
      </a:lvl3pPr>
      <a:lvl4pPr algn="l" rtl="0" fontAlgn="base">
        <a:spcBef>
          <a:spcPct val="0"/>
        </a:spcBef>
        <a:spcAft>
          <a:spcPct val="0"/>
        </a:spcAft>
        <a:defRPr sz="2000" b="1">
          <a:solidFill>
            <a:schemeClr val="tx1"/>
          </a:solidFill>
          <a:latin typeface="Arial" charset="0"/>
          <a:cs typeface="Arial" charset="0"/>
        </a:defRPr>
      </a:lvl4pPr>
      <a:lvl5pPr algn="l" rtl="0" fontAlgn="base">
        <a:spcBef>
          <a:spcPct val="0"/>
        </a:spcBef>
        <a:spcAft>
          <a:spcPct val="0"/>
        </a:spcAft>
        <a:defRPr sz="2000" b="1">
          <a:solidFill>
            <a:schemeClr val="tx1"/>
          </a:solidFill>
          <a:latin typeface="Arial" charset="0"/>
          <a:cs typeface="Arial" charset="0"/>
        </a:defRPr>
      </a:lvl5pPr>
      <a:lvl6pPr marL="457200" algn="l" rtl="0" fontAlgn="base">
        <a:spcBef>
          <a:spcPct val="0"/>
        </a:spcBef>
        <a:spcAft>
          <a:spcPct val="0"/>
        </a:spcAft>
        <a:defRPr sz="2000" b="1">
          <a:solidFill>
            <a:schemeClr val="tx1"/>
          </a:solidFill>
          <a:latin typeface="Arial" charset="0"/>
          <a:cs typeface="Arial" charset="0"/>
        </a:defRPr>
      </a:lvl6pPr>
      <a:lvl7pPr marL="914400" algn="l" rtl="0" fontAlgn="base">
        <a:spcBef>
          <a:spcPct val="0"/>
        </a:spcBef>
        <a:spcAft>
          <a:spcPct val="0"/>
        </a:spcAft>
        <a:defRPr sz="2000" b="1">
          <a:solidFill>
            <a:schemeClr val="tx1"/>
          </a:solidFill>
          <a:latin typeface="Arial" charset="0"/>
          <a:cs typeface="Arial" charset="0"/>
        </a:defRPr>
      </a:lvl7pPr>
      <a:lvl8pPr marL="1371600" algn="l" rtl="0" fontAlgn="base">
        <a:spcBef>
          <a:spcPct val="0"/>
        </a:spcBef>
        <a:spcAft>
          <a:spcPct val="0"/>
        </a:spcAft>
        <a:defRPr sz="2000" b="1">
          <a:solidFill>
            <a:schemeClr val="tx1"/>
          </a:solidFill>
          <a:latin typeface="Arial" charset="0"/>
          <a:cs typeface="Arial" charset="0"/>
        </a:defRPr>
      </a:lvl8pPr>
      <a:lvl9pPr marL="1828800" algn="l" rtl="0" fontAlgn="base">
        <a:spcBef>
          <a:spcPct val="0"/>
        </a:spcBef>
        <a:spcAft>
          <a:spcPct val="0"/>
        </a:spcAft>
        <a:defRPr sz="2000" b="1">
          <a:solidFill>
            <a:schemeClr val="tx1"/>
          </a:solidFill>
          <a:latin typeface="Arial" charset="0"/>
          <a:cs typeface="Arial" charset="0"/>
        </a:defRPr>
      </a:lvl9pPr>
    </p:titleStyle>
    <p:bodyStyle>
      <a:lvl1pPr algn="l" rtl="0" fontAlgn="base">
        <a:spcBef>
          <a:spcPct val="20000"/>
        </a:spcBef>
        <a:spcAft>
          <a:spcPct val="0"/>
        </a:spcAft>
        <a:defRPr sz="2000">
          <a:solidFill>
            <a:schemeClr val="tx1"/>
          </a:solidFill>
          <a:latin typeface="+mn-lt"/>
          <a:ea typeface="+mn-ea"/>
          <a:cs typeface="+mn-cs"/>
        </a:defRPr>
      </a:lvl1pPr>
      <a:lvl2pPr marL="180975" indent="-179388" algn="l" rtl="0" fontAlgn="base">
        <a:spcBef>
          <a:spcPct val="20000"/>
        </a:spcBef>
        <a:spcAft>
          <a:spcPct val="0"/>
        </a:spcAft>
        <a:buChar char="•"/>
        <a:defRPr sz="2000">
          <a:solidFill>
            <a:schemeClr val="tx1"/>
          </a:solidFill>
          <a:latin typeface="+mn-lt"/>
          <a:cs typeface="+mn-cs"/>
        </a:defRPr>
      </a:lvl2pPr>
      <a:lvl3pPr marL="644525" indent="-174625" algn="l" rtl="0" fontAlgn="base">
        <a:spcBef>
          <a:spcPct val="20000"/>
        </a:spcBef>
        <a:spcAft>
          <a:spcPct val="0"/>
        </a:spcAft>
        <a:buChar char="•"/>
        <a:defRPr sz="1600">
          <a:solidFill>
            <a:schemeClr val="tx1"/>
          </a:solidFill>
          <a:latin typeface="+mn-lt"/>
          <a:cs typeface="+mn-cs"/>
        </a:defRPr>
      </a:lvl3pPr>
      <a:lvl4pPr marL="646113" algn="l" rtl="0" fontAlgn="base">
        <a:spcBef>
          <a:spcPct val="20000"/>
        </a:spcBef>
        <a:spcAft>
          <a:spcPct val="0"/>
        </a:spcAft>
        <a:defRPr sz="1600">
          <a:solidFill>
            <a:schemeClr val="tx1"/>
          </a:solidFill>
          <a:latin typeface="+mn-lt"/>
          <a:cs typeface="+mn-cs"/>
        </a:defRPr>
      </a:lvl4pPr>
      <a:lvl5pPr marL="647700" algn="l" rtl="0" fontAlgn="base">
        <a:spcBef>
          <a:spcPct val="20000"/>
        </a:spcBef>
        <a:spcAft>
          <a:spcPct val="0"/>
        </a:spcAft>
        <a:defRPr sz="1600">
          <a:solidFill>
            <a:schemeClr val="tx1"/>
          </a:solidFill>
          <a:latin typeface="+mn-lt"/>
          <a:cs typeface="+mn-cs"/>
        </a:defRPr>
      </a:lvl5pPr>
      <a:lvl6pPr marL="1104900" algn="l" rtl="0" fontAlgn="base">
        <a:spcBef>
          <a:spcPct val="20000"/>
        </a:spcBef>
        <a:spcAft>
          <a:spcPct val="0"/>
        </a:spcAft>
        <a:defRPr sz="1600">
          <a:solidFill>
            <a:schemeClr val="tx1"/>
          </a:solidFill>
          <a:latin typeface="+mn-lt"/>
          <a:cs typeface="+mn-cs"/>
        </a:defRPr>
      </a:lvl6pPr>
      <a:lvl7pPr marL="1562100" algn="l" rtl="0" fontAlgn="base">
        <a:spcBef>
          <a:spcPct val="20000"/>
        </a:spcBef>
        <a:spcAft>
          <a:spcPct val="0"/>
        </a:spcAft>
        <a:defRPr sz="1600">
          <a:solidFill>
            <a:schemeClr val="tx1"/>
          </a:solidFill>
          <a:latin typeface="+mn-lt"/>
          <a:cs typeface="+mn-cs"/>
        </a:defRPr>
      </a:lvl7pPr>
      <a:lvl8pPr marL="2019300" algn="l" rtl="0" fontAlgn="base">
        <a:spcBef>
          <a:spcPct val="20000"/>
        </a:spcBef>
        <a:spcAft>
          <a:spcPct val="0"/>
        </a:spcAft>
        <a:defRPr sz="1600">
          <a:solidFill>
            <a:schemeClr val="tx1"/>
          </a:solidFill>
          <a:latin typeface="+mn-lt"/>
          <a:cs typeface="+mn-cs"/>
        </a:defRPr>
      </a:lvl8pPr>
      <a:lvl9pPr marL="2476500" algn="l" rtl="0" fontAlgn="base">
        <a:spcBef>
          <a:spcPct val="20000"/>
        </a:spcBef>
        <a:spcAft>
          <a:spcPct val="0"/>
        </a:spcAft>
        <a:defRPr sz="16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034" name="AutoShape 2"/>
          <p:cNvSpPr>
            <a:spLocks noChangeArrowheads="1"/>
          </p:cNvSpPr>
          <p:nvPr/>
        </p:nvSpPr>
        <p:spPr bwMode="auto">
          <a:xfrm>
            <a:off x="179388" y="6567488"/>
            <a:ext cx="8780462" cy="390525"/>
          </a:xfrm>
          <a:prstGeom prst="roundRect">
            <a:avLst>
              <a:gd name="adj" fmla="val 16667"/>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4035" name="AutoShape 3"/>
          <p:cNvSpPr>
            <a:spLocks noChangeArrowheads="1"/>
          </p:cNvSpPr>
          <p:nvPr/>
        </p:nvSpPr>
        <p:spPr bwMode="auto">
          <a:xfrm>
            <a:off x="179388" y="-157163"/>
            <a:ext cx="7773987" cy="981076"/>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4036" name="Rectangle 4"/>
          <p:cNvSpPr>
            <a:spLocks noGrp="1" noChangeArrowheads="1"/>
          </p:cNvSpPr>
          <p:nvPr>
            <p:ph type="title"/>
          </p:nvPr>
        </p:nvSpPr>
        <p:spPr bwMode="auto">
          <a:xfrm>
            <a:off x="539750" y="212725"/>
            <a:ext cx="72342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nl-NL"/>
              <a:t>Click to edit Master title style</a:t>
            </a:r>
          </a:p>
        </p:txBody>
      </p:sp>
      <p:sp>
        <p:nvSpPr>
          <p:cNvPr id="44037" name="Rectangle 5"/>
          <p:cNvSpPr>
            <a:spLocks noGrp="1" noChangeArrowheads="1"/>
          </p:cNvSpPr>
          <p:nvPr>
            <p:ph type="body" idx="1"/>
          </p:nvPr>
        </p:nvSpPr>
        <p:spPr bwMode="auto">
          <a:xfrm>
            <a:off x="539750" y="1196975"/>
            <a:ext cx="8240713"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44038" name="Rectangle 6"/>
          <p:cNvSpPr>
            <a:spLocks noGrp="1" noChangeArrowheads="1"/>
          </p:cNvSpPr>
          <p:nvPr>
            <p:ph type="sldNum" sz="quarter" idx="4"/>
          </p:nvPr>
        </p:nvSpPr>
        <p:spPr bwMode="auto">
          <a:xfrm>
            <a:off x="539750" y="6638925"/>
            <a:ext cx="7056438"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sz="900" b="0">
                <a:solidFill>
                  <a:schemeClr val="tx2"/>
                </a:solidFill>
              </a:defRPr>
            </a:lvl1pPr>
          </a:lstStyle>
          <a:p>
            <a:fld id="{024A0751-95BA-41D9-A76E-07B9113939B2}" type="slidenum">
              <a:rPr lang="en-US" altLang="nl-NL"/>
              <a:pPr/>
              <a:t>‹nr.›</a:t>
            </a:fld>
            <a:r>
              <a:rPr lang="en-US" altLang="nl-NL"/>
              <a:t> • @titel@</a:t>
            </a:r>
          </a:p>
        </p:txBody>
      </p:sp>
      <p:pic>
        <p:nvPicPr>
          <p:cNvPr id="44039" name="Picture 7" descr="Movisie-logo-rgb-kleingebrui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86738" y="142875"/>
            <a:ext cx="701675" cy="696913"/>
          </a:xfrm>
          <a:prstGeom prst="rect">
            <a:avLst/>
          </a:prstGeom>
          <a:noFill/>
          <a:extLst>
            <a:ext uri="{909E8E84-426E-40DD-AFC4-6F175D3DCCD1}">
              <a14:hiddenFill xmlns:a14="http://schemas.microsoft.com/office/drawing/2010/main">
                <a:solidFill>
                  <a:srgbClr val="FFFFFF"/>
                </a:solidFill>
              </a14:hiddenFill>
            </a:ext>
          </a:extLst>
        </p:spPr>
      </p:pic>
      <p:sp>
        <p:nvSpPr>
          <p:cNvPr id="44040" name="Rectangle 8"/>
          <p:cNvSpPr>
            <a:spLocks noGrp="1" noChangeArrowheads="1"/>
          </p:cNvSpPr>
          <p:nvPr>
            <p:ph type="dt" sz="half" idx="2"/>
          </p:nvPr>
        </p:nvSpPr>
        <p:spPr bwMode="auto">
          <a:xfrm>
            <a:off x="7700963" y="6638925"/>
            <a:ext cx="10795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lgn="r">
              <a:defRPr sz="900" b="0">
                <a:solidFill>
                  <a:schemeClr val="tx2"/>
                </a:solidFill>
              </a:defRPr>
            </a:lvl1pPr>
          </a:lstStyle>
          <a:p>
            <a:fld id="{6ED28EA6-6346-4B43-92E0-E179DC044B0D}" type="datetimeFigureOut">
              <a:rPr lang="en-US" altLang="nl-NL"/>
              <a:pPr/>
              <a:t>9/16/2021</a:t>
            </a:fld>
            <a:endParaRPr lang="en-US" altLang="nl-NL"/>
          </a:p>
        </p:txBody>
      </p:sp>
    </p:spTree>
  </p:cSld>
  <p:clrMap bg1="lt1" tx1="dk1" bg2="lt2" tx2="dk2" accent1="accent1" accent2="accent2" accent3="accent3" accent4="accent4" accent5="accent5" accent6="accent6" hlink="hlink" folHlink="folHlink"/>
  <p:sldLayoutIdLst>
    <p:sldLayoutId id="2147483678"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rtl="0" fontAlgn="base">
        <a:spcBef>
          <a:spcPct val="0"/>
        </a:spcBef>
        <a:spcAft>
          <a:spcPct val="0"/>
        </a:spcAft>
        <a:defRPr sz="2000" b="1">
          <a:solidFill>
            <a:schemeClr val="tx2"/>
          </a:solidFill>
          <a:latin typeface="+mj-lt"/>
          <a:ea typeface="+mj-ea"/>
          <a:cs typeface="+mj-cs"/>
        </a:defRPr>
      </a:lvl1pPr>
      <a:lvl2pPr algn="l" rtl="0" fontAlgn="base">
        <a:spcBef>
          <a:spcPct val="0"/>
        </a:spcBef>
        <a:spcAft>
          <a:spcPct val="0"/>
        </a:spcAft>
        <a:defRPr sz="2000" b="1">
          <a:solidFill>
            <a:schemeClr val="tx2"/>
          </a:solidFill>
          <a:latin typeface="Arial" charset="0"/>
          <a:cs typeface="Arial" charset="0"/>
        </a:defRPr>
      </a:lvl2pPr>
      <a:lvl3pPr algn="l" rtl="0" fontAlgn="base">
        <a:spcBef>
          <a:spcPct val="0"/>
        </a:spcBef>
        <a:spcAft>
          <a:spcPct val="0"/>
        </a:spcAft>
        <a:defRPr sz="2000" b="1">
          <a:solidFill>
            <a:schemeClr val="tx2"/>
          </a:solidFill>
          <a:latin typeface="Arial" charset="0"/>
          <a:cs typeface="Arial" charset="0"/>
        </a:defRPr>
      </a:lvl3pPr>
      <a:lvl4pPr algn="l" rtl="0" fontAlgn="base">
        <a:spcBef>
          <a:spcPct val="0"/>
        </a:spcBef>
        <a:spcAft>
          <a:spcPct val="0"/>
        </a:spcAft>
        <a:defRPr sz="2000" b="1">
          <a:solidFill>
            <a:schemeClr val="tx2"/>
          </a:solidFill>
          <a:latin typeface="Arial" charset="0"/>
          <a:cs typeface="Arial" charset="0"/>
        </a:defRPr>
      </a:lvl4pPr>
      <a:lvl5pPr algn="l" rtl="0" fontAlgn="base">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fontAlgn="base">
        <a:spcBef>
          <a:spcPct val="20000"/>
        </a:spcBef>
        <a:spcAft>
          <a:spcPct val="0"/>
        </a:spcAft>
        <a:defRPr sz="2000">
          <a:solidFill>
            <a:schemeClr val="tx1"/>
          </a:solidFill>
          <a:latin typeface="+mn-lt"/>
          <a:ea typeface="+mn-ea"/>
          <a:cs typeface="+mn-cs"/>
        </a:defRPr>
      </a:lvl1pPr>
      <a:lvl2pPr marL="180975" indent="-179388" algn="l" rtl="0" fontAlgn="base">
        <a:spcBef>
          <a:spcPct val="20000"/>
        </a:spcBef>
        <a:spcAft>
          <a:spcPct val="0"/>
        </a:spcAft>
        <a:buChar char="•"/>
        <a:defRPr sz="2000">
          <a:solidFill>
            <a:schemeClr val="tx1"/>
          </a:solidFill>
          <a:latin typeface="+mn-lt"/>
          <a:cs typeface="+mn-cs"/>
        </a:defRPr>
      </a:lvl2pPr>
      <a:lvl3pPr marL="644525" indent="-174625" algn="l" rtl="0" fontAlgn="base">
        <a:spcBef>
          <a:spcPct val="20000"/>
        </a:spcBef>
        <a:spcAft>
          <a:spcPct val="0"/>
        </a:spcAft>
        <a:buChar char="•"/>
        <a:defRPr sz="1600">
          <a:solidFill>
            <a:schemeClr val="tx1"/>
          </a:solidFill>
          <a:latin typeface="+mn-lt"/>
          <a:cs typeface="+mn-cs"/>
        </a:defRPr>
      </a:lvl3pPr>
      <a:lvl4pPr marL="646113" algn="l" rtl="0" fontAlgn="base">
        <a:spcBef>
          <a:spcPct val="20000"/>
        </a:spcBef>
        <a:spcAft>
          <a:spcPct val="0"/>
        </a:spcAft>
        <a:defRPr sz="1600">
          <a:solidFill>
            <a:schemeClr val="tx1"/>
          </a:solidFill>
          <a:latin typeface="+mn-lt"/>
          <a:cs typeface="+mn-cs"/>
        </a:defRPr>
      </a:lvl4pPr>
      <a:lvl5pPr marL="647700" algn="l" rtl="0" fontAlgn="base">
        <a:spcBef>
          <a:spcPct val="20000"/>
        </a:spcBef>
        <a:spcAft>
          <a:spcPct val="0"/>
        </a:spcAft>
        <a:defRPr sz="1600">
          <a:solidFill>
            <a:schemeClr val="tx1"/>
          </a:solidFill>
          <a:latin typeface="+mn-lt"/>
          <a:cs typeface="+mn-cs"/>
        </a:defRPr>
      </a:lvl5pPr>
      <a:lvl6pPr marL="1104900" algn="l" rtl="0" fontAlgn="base">
        <a:spcBef>
          <a:spcPct val="20000"/>
        </a:spcBef>
        <a:spcAft>
          <a:spcPct val="0"/>
        </a:spcAft>
        <a:defRPr sz="1600">
          <a:solidFill>
            <a:schemeClr val="tx1"/>
          </a:solidFill>
          <a:latin typeface="+mn-lt"/>
          <a:cs typeface="+mn-cs"/>
        </a:defRPr>
      </a:lvl6pPr>
      <a:lvl7pPr marL="1562100" algn="l" rtl="0" fontAlgn="base">
        <a:spcBef>
          <a:spcPct val="20000"/>
        </a:spcBef>
        <a:spcAft>
          <a:spcPct val="0"/>
        </a:spcAft>
        <a:defRPr sz="1600">
          <a:solidFill>
            <a:schemeClr val="tx1"/>
          </a:solidFill>
          <a:latin typeface="+mn-lt"/>
          <a:cs typeface="+mn-cs"/>
        </a:defRPr>
      </a:lvl7pPr>
      <a:lvl8pPr marL="2019300" algn="l" rtl="0" fontAlgn="base">
        <a:spcBef>
          <a:spcPct val="20000"/>
        </a:spcBef>
        <a:spcAft>
          <a:spcPct val="0"/>
        </a:spcAft>
        <a:defRPr sz="1600">
          <a:solidFill>
            <a:schemeClr val="tx1"/>
          </a:solidFill>
          <a:latin typeface="+mn-lt"/>
          <a:cs typeface="+mn-cs"/>
        </a:defRPr>
      </a:lvl8pPr>
      <a:lvl9pPr marL="2476500" algn="l" rtl="0" fontAlgn="base">
        <a:spcBef>
          <a:spcPct val="20000"/>
        </a:spcBef>
        <a:spcAft>
          <a:spcPct val="0"/>
        </a:spcAft>
        <a:defRPr sz="16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082" name="AutoShape 2"/>
          <p:cNvSpPr>
            <a:spLocks noChangeArrowheads="1"/>
          </p:cNvSpPr>
          <p:nvPr/>
        </p:nvSpPr>
        <p:spPr bwMode="auto">
          <a:xfrm>
            <a:off x="179388" y="6567488"/>
            <a:ext cx="8780462" cy="390525"/>
          </a:xfrm>
          <a:prstGeom prst="roundRect">
            <a:avLst>
              <a:gd name="adj" fmla="val 16667"/>
            </a:avLst>
          </a:prstGeom>
          <a:noFill/>
          <a:ln w="25400">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6083" name="AutoShape 3"/>
          <p:cNvSpPr>
            <a:spLocks noChangeArrowheads="1"/>
          </p:cNvSpPr>
          <p:nvPr/>
        </p:nvSpPr>
        <p:spPr bwMode="auto">
          <a:xfrm>
            <a:off x="179388" y="-171450"/>
            <a:ext cx="7773987" cy="981075"/>
          </a:xfrm>
          <a:prstGeom prst="roundRect">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6084" name="Rectangle 4"/>
          <p:cNvSpPr>
            <a:spLocks noGrp="1" noChangeArrowheads="1"/>
          </p:cNvSpPr>
          <p:nvPr>
            <p:ph type="title"/>
          </p:nvPr>
        </p:nvSpPr>
        <p:spPr bwMode="auto">
          <a:xfrm>
            <a:off x="539750" y="212725"/>
            <a:ext cx="72342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nl-NL"/>
              <a:t>Click to edit Master title style</a:t>
            </a:r>
          </a:p>
        </p:txBody>
      </p:sp>
      <p:sp>
        <p:nvSpPr>
          <p:cNvPr id="46085" name="Rectangle 5"/>
          <p:cNvSpPr>
            <a:spLocks noGrp="1" noChangeArrowheads="1"/>
          </p:cNvSpPr>
          <p:nvPr>
            <p:ph type="body" idx="1"/>
          </p:nvPr>
        </p:nvSpPr>
        <p:spPr bwMode="auto">
          <a:xfrm>
            <a:off x="539750" y="1196975"/>
            <a:ext cx="8240713"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46086" name="Rectangle 6"/>
          <p:cNvSpPr>
            <a:spLocks noGrp="1" noChangeArrowheads="1"/>
          </p:cNvSpPr>
          <p:nvPr>
            <p:ph type="sldNum" sz="quarter" idx="4"/>
          </p:nvPr>
        </p:nvSpPr>
        <p:spPr bwMode="auto">
          <a:xfrm>
            <a:off x="539750" y="6638925"/>
            <a:ext cx="7056438"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sz="900" b="0"/>
            </a:lvl1pPr>
          </a:lstStyle>
          <a:p>
            <a:fld id="{159A8A08-46E7-47AE-8227-674114E612F4}" type="slidenum">
              <a:rPr lang="en-US" altLang="nl-NL"/>
              <a:pPr/>
              <a:t>‹nr.›</a:t>
            </a:fld>
            <a:r>
              <a:rPr lang="en-US" altLang="nl-NL"/>
              <a:t> • @titel@</a:t>
            </a:r>
          </a:p>
        </p:txBody>
      </p:sp>
      <p:pic>
        <p:nvPicPr>
          <p:cNvPr id="46087" name="Picture 7" descr="Movisie-logo-rgb-kleingebrui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86738" y="142875"/>
            <a:ext cx="701675" cy="696913"/>
          </a:xfrm>
          <a:prstGeom prst="rect">
            <a:avLst/>
          </a:prstGeom>
          <a:noFill/>
          <a:extLst>
            <a:ext uri="{909E8E84-426E-40DD-AFC4-6F175D3DCCD1}">
              <a14:hiddenFill xmlns:a14="http://schemas.microsoft.com/office/drawing/2010/main">
                <a:solidFill>
                  <a:srgbClr val="FFFFFF"/>
                </a:solidFill>
              </a14:hiddenFill>
            </a:ext>
          </a:extLst>
        </p:spPr>
      </p:pic>
      <p:sp>
        <p:nvSpPr>
          <p:cNvPr id="46088" name="Rectangle 8"/>
          <p:cNvSpPr>
            <a:spLocks noGrp="1" noChangeArrowheads="1"/>
          </p:cNvSpPr>
          <p:nvPr>
            <p:ph type="dt" sz="half" idx="2"/>
          </p:nvPr>
        </p:nvSpPr>
        <p:spPr bwMode="auto">
          <a:xfrm>
            <a:off x="7700963" y="6638925"/>
            <a:ext cx="10795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lgn="r">
              <a:defRPr sz="900" b="0"/>
            </a:lvl1pPr>
          </a:lstStyle>
          <a:p>
            <a:fld id="{9E5C8AA9-AAC4-4C8E-821A-90EDBD5A7343}" type="datetimeFigureOut">
              <a:rPr lang="en-US" altLang="nl-NL"/>
              <a:pPr/>
              <a:t>9/16/2021</a:t>
            </a:fld>
            <a:endParaRPr lang="en-US" altLang="nl-NL"/>
          </a:p>
        </p:txBody>
      </p:sp>
    </p:spTree>
  </p:cSld>
  <p:clrMap bg1="lt1" tx1="dk1" bg2="lt2" tx2="dk2" accent1="accent1" accent2="accent2" accent3="accent3" accent4="accent4" accent5="accent5" accent6="accent6" hlink="hlink" folHlink="folHlink"/>
  <p:sldLayoutIdLst>
    <p:sldLayoutId id="214748368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fontAlgn="base">
        <a:spcBef>
          <a:spcPct val="0"/>
        </a:spcBef>
        <a:spcAft>
          <a:spcPct val="0"/>
        </a:spcAft>
        <a:defRPr sz="2000" b="1">
          <a:solidFill>
            <a:schemeClr val="tx1"/>
          </a:solidFill>
          <a:latin typeface="+mj-lt"/>
          <a:ea typeface="+mj-ea"/>
          <a:cs typeface="+mj-cs"/>
        </a:defRPr>
      </a:lvl1pPr>
      <a:lvl2pPr algn="l" rtl="0" fontAlgn="base">
        <a:spcBef>
          <a:spcPct val="0"/>
        </a:spcBef>
        <a:spcAft>
          <a:spcPct val="0"/>
        </a:spcAft>
        <a:defRPr sz="2000" b="1">
          <a:solidFill>
            <a:schemeClr val="tx1"/>
          </a:solidFill>
          <a:latin typeface="Arial" charset="0"/>
          <a:cs typeface="Arial" charset="0"/>
        </a:defRPr>
      </a:lvl2pPr>
      <a:lvl3pPr algn="l" rtl="0" fontAlgn="base">
        <a:spcBef>
          <a:spcPct val="0"/>
        </a:spcBef>
        <a:spcAft>
          <a:spcPct val="0"/>
        </a:spcAft>
        <a:defRPr sz="2000" b="1">
          <a:solidFill>
            <a:schemeClr val="tx1"/>
          </a:solidFill>
          <a:latin typeface="Arial" charset="0"/>
          <a:cs typeface="Arial" charset="0"/>
        </a:defRPr>
      </a:lvl3pPr>
      <a:lvl4pPr algn="l" rtl="0" fontAlgn="base">
        <a:spcBef>
          <a:spcPct val="0"/>
        </a:spcBef>
        <a:spcAft>
          <a:spcPct val="0"/>
        </a:spcAft>
        <a:defRPr sz="2000" b="1">
          <a:solidFill>
            <a:schemeClr val="tx1"/>
          </a:solidFill>
          <a:latin typeface="Arial" charset="0"/>
          <a:cs typeface="Arial" charset="0"/>
        </a:defRPr>
      </a:lvl4pPr>
      <a:lvl5pPr algn="l" rtl="0" fontAlgn="base">
        <a:spcBef>
          <a:spcPct val="0"/>
        </a:spcBef>
        <a:spcAft>
          <a:spcPct val="0"/>
        </a:spcAft>
        <a:defRPr sz="2000" b="1">
          <a:solidFill>
            <a:schemeClr val="tx1"/>
          </a:solidFill>
          <a:latin typeface="Arial" charset="0"/>
          <a:cs typeface="Arial" charset="0"/>
        </a:defRPr>
      </a:lvl5pPr>
      <a:lvl6pPr marL="457200" algn="l" rtl="0" fontAlgn="base">
        <a:spcBef>
          <a:spcPct val="0"/>
        </a:spcBef>
        <a:spcAft>
          <a:spcPct val="0"/>
        </a:spcAft>
        <a:defRPr sz="2000" b="1">
          <a:solidFill>
            <a:schemeClr val="tx1"/>
          </a:solidFill>
          <a:latin typeface="Arial" charset="0"/>
          <a:cs typeface="Arial" charset="0"/>
        </a:defRPr>
      </a:lvl6pPr>
      <a:lvl7pPr marL="914400" algn="l" rtl="0" fontAlgn="base">
        <a:spcBef>
          <a:spcPct val="0"/>
        </a:spcBef>
        <a:spcAft>
          <a:spcPct val="0"/>
        </a:spcAft>
        <a:defRPr sz="2000" b="1">
          <a:solidFill>
            <a:schemeClr val="tx1"/>
          </a:solidFill>
          <a:latin typeface="Arial" charset="0"/>
          <a:cs typeface="Arial" charset="0"/>
        </a:defRPr>
      </a:lvl7pPr>
      <a:lvl8pPr marL="1371600" algn="l" rtl="0" fontAlgn="base">
        <a:spcBef>
          <a:spcPct val="0"/>
        </a:spcBef>
        <a:spcAft>
          <a:spcPct val="0"/>
        </a:spcAft>
        <a:defRPr sz="2000" b="1">
          <a:solidFill>
            <a:schemeClr val="tx1"/>
          </a:solidFill>
          <a:latin typeface="Arial" charset="0"/>
          <a:cs typeface="Arial" charset="0"/>
        </a:defRPr>
      </a:lvl8pPr>
      <a:lvl9pPr marL="1828800" algn="l" rtl="0" fontAlgn="base">
        <a:spcBef>
          <a:spcPct val="0"/>
        </a:spcBef>
        <a:spcAft>
          <a:spcPct val="0"/>
        </a:spcAft>
        <a:defRPr sz="2000" b="1">
          <a:solidFill>
            <a:schemeClr val="tx1"/>
          </a:solidFill>
          <a:latin typeface="Arial" charset="0"/>
          <a:cs typeface="Arial" charset="0"/>
        </a:defRPr>
      </a:lvl9pPr>
    </p:titleStyle>
    <p:bodyStyle>
      <a:lvl1pPr algn="l" rtl="0" fontAlgn="base">
        <a:spcBef>
          <a:spcPct val="20000"/>
        </a:spcBef>
        <a:spcAft>
          <a:spcPct val="0"/>
        </a:spcAft>
        <a:defRPr sz="2000">
          <a:solidFill>
            <a:schemeClr val="tx1"/>
          </a:solidFill>
          <a:latin typeface="+mn-lt"/>
          <a:ea typeface="+mn-ea"/>
          <a:cs typeface="+mn-cs"/>
        </a:defRPr>
      </a:lvl1pPr>
      <a:lvl2pPr marL="180975" indent="-179388" algn="l" rtl="0" fontAlgn="base">
        <a:spcBef>
          <a:spcPct val="20000"/>
        </a:spcBef>
        <a:spcAft>
          <a:spcPct val="0"/>
        </a:spcAft>
        <a:buChar char="•"/>
        <a:defRPr sz="2000">
          <a:solidFill>
            <a:schemeClr val="tx1"/>
          </a:solidFill>
          <a:latin typeface="+mn-lt"/>
          <a:cs typeface="+mn-cs"/>
        </a:defRPr>
      </a:lvl2pPr>
      <a:lvl3pPr marL="644525" indent="-174625" algn="l" rtl="0" fontAlgn="base">
        <a:spcBef>
          <a:spcPct val="20000"/>
        </a:spcBef>
        <a:spcAft>
          <a:spcPct val="0"/>
        </a:spcAft>
        <a:buChar char="•"/>
        <a:defRPr sz="1600">
          <a:solidFill>
            <a:schemeClr val="tx1"/>
          </a:solidFill>
          <a:latin typeface="+mn-lt"/>
          <a:cs typeface="+mn-cs"/>
        </a:defRPr>
      </a:lvl3pPr>
      <a:lvl4pPr marL="646113" algn="l" rtl="0" fontAlgn="base">
        <a:spcBef>
          <a:spcPct val="20000"/>
        </a:spcBef>
        <a:spcAft>
          <a:spcPct val="0"/>
        </a:spcAft>
        <a:defRPr sz="1600">
          <a:solidFill>
            <a:schemeClr val="tx1"/>
          </a:solidFill>
          <a:latin typeface="+mn-lt"/>
          <a:cs typeface="+mn-cs"/>
        </a:defRPr>
      </a:lvl4pPr>
      <a:lvl5pPr marL="647700" algn="l" rtl="0" fontAlgn="base">
        <a:spcBef>
          <a:spcPct val="20000"/>
        </a:spcBef>
        <a:spcAft>
          <a:spcPct val="0"/>
        </a:spcAft>
        <a:defRPr sz="1600">
          <a:solidFill>
            <a:schemeClr val="tx1"/>
          </a:solidFill>
          <a:latin typeface="+mn-lt"/>
          <a:cs typeface="+mn-cs"/>
        </a:defRPr>
      </a:lvl5pPr>
      <a:lvl6pPr marL="1104900" algn="l" rtl="0" fontAlgn="base">
        <a:spcBef>
          <a:spcPct val="20000"/>
        </a:spcBef>
        <a:spcAft>
          <a:spcPct val="0"/>
        </a:spcAft>
        <a:defRPr sz="1600">
          <a:solidFill>
            <a:schemeClr val="tx1"/>
          </a:solidFill>
          <a:latin typeface="+mn-lt"/>
          <a:cs typeface="+mn-cs"/>
        </a:defRPr>
      </a:lvl6pPr>
      <a:lvl7pPr marL="1562100" algn="l" rtl="0" fontAlgn="base">
        <a:spcBef>
          <a:spcPct val="20000"/>
        </a:spcBef>
        <a:spcAft>
          <a:spcPct val="0"/>
        </a:spcAft>
        <a:defRPr sz="1600">
          <a:solidFill>
            <a:schemeClr val="tx1"/>
          </a:solidFill>
          <a:latin typeface="+mn-lt"/>
          <a:cs typeface="+mn-cs"/>
        </a:defRPr>
      </a:lvl7pPr>
      <a:lvl8pPr marL="2019300" algn="l" rtl="0" fontAlgn="base">
        <a:spcBef>
          <a:spcPct val="20000"/>
        </a:spcBef>
        <a:spcAft>
          <a:spcPct val="0"/>
        </a:spcAft>
        <a:defRPr sz="1600">
          <a:solidFill>
            <a:schemeClr val="tx1"/>
          </a:solidFill>
          <a:latin typeface="+mn-lt"/>
          <a:cs typeface="+mn-cs"/>
        </a:defRPr>
      </a:lvl8pPr>
      <a:lvl9pPr marL="2476500" algn="l" rtl="0" fontAlgn="base">
        <a:spcBef>
          <a:spcPct val="20000"/>
        </a:spcBef>
        <a:spcAft>
          <a:spcPct val="0"/>
        </a:spcAft>
        <a:defRPr sz="16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mailto:avvb@movisie.nl" TargetMode="External"/><Relationship Id="rId2" Type="http://schemas.openxmlformats.org/officeDocument/2006/relationships/hyperlink" Target="http://www.movisie.nl/veranderingvanbinnenuit" TargetMode="Externa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7"/>
          <p:cNvSpPr>
            <a:spLocks noGrp="1" noChangeArrowheads="1"/>
          </p:cNvSpPr>
          <p:nvPr>
            <p:ph type="ctrTitle"/>
          </p:nvPr>
        </p:nvSpPr>
        <p:spPr>
          <a:xfrm>
            <a:off x="313891" y="114350"/>
            <a:ext cx="6120680" cy="568275"/>
          </a:xfrm>
        </p:spPr>
        <p:txBody>
          <a:bodyPr/>
          <a:lstStyle/>
          <a:p>
            <a:r>
              <a:rPr lang="nl-NL" altLang="nl-NL" sz="2800" dirty="0"/>
              <a:t>Alliantie Verandering van Binnenuit</a:t>
            </a:r>
          </a:p>
        </p:txBody>
      </p:sp>
      <p:sp>
        <p:nvSpPr>
          <p:cNvPr id="3080" name="Rectangle 8"/>
          <p:cNvSpPr>
            <a:spLocks noGrp="1" noChangeArrowheads="1"/>
          </p:cNvSpPr>
          <p:nvPr>
            <p:ph type="subTitle" idx="1"/>
          </p:nvPr>
        </p:nvSpPr>
        <p:spPr/>
        <p:txBody>
          <a:bodyPr/>
          <a:lstStyle/>
          <a:p>
            <a:r>
              <a:rPr lang="nl-NL" sz="2400" dirty="0">
                <a:latin typeface="Calibri" panose="020F0502020204030204" pitchFamily="34" charset="0"/>
                <a:ea typeface="Calibri" panose="020F0502020204030204" pitchFamily="34" charset="0"/>
              </a:rPr>
              <a:t>Stoomcursus </a:t>
            </a:r>
            <a:r>
              <a:rPr lang="nl-NL" sz="2400" dirty="0">
                <a:effectLst/>
                <a:latin typeface="Calibri" panose="020F0502020204030204" pitchFamily="34" charset="0"/>
                <a:ea typeface="Calibri" panose="020F0502020204030204" pitchFamily="34" charset="0"/>
              </a:rPr>
              <a:t>gender- en seksuele diversiteit</a:t>
            </a:r>
            <a:endParaRPr lang="nl-NL" altLang="nl-NL" sz="3200" dirty="0"/>
          </a:p>
        </p:txBody>
      </p:sp>
      <p:pic>
        <p:nvPicPr>
          <p:cNvPr id="3" name="Afbeelding 2">
            <a:extLst>
              <a:ext uri="{FF2B5EF4-FFF2-40B4-BE49-F238E27FC236}">
                <a16:creationId xmlns:a16="http://schemas.microsoft.com/office/drawing/2014/main" id="{BB33BD4B-8ECA-4971-919D-8E2C73C1E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75" y="1514476"/>
            <a:ext cx="8638927" cy="4886480"/>
          </a:xfrm>
          <a:prstGeom prst="rect">
            <a:avLst/>
          </a:prstGeom>
        </p:spPr>
      </p:pic>
      <p:pic>
        <p:nvPicPr>
          <p:cNvPr id="2" name="Afbeelding 1">
            <a:extLst>
              <a:ext uri="{FF2B5EF4-FFF2-40B4-BE49-F238E27FC236}">
                <a16:creationId xmlns:a16="http://schemas.microsoft.com/office/drawing/2014/main" id="{EC31CEA8-B5D6-4C23-990E-36E583F799BE}"/>
              </a:ext>
            </a:extLst>
          </p:cNvPr>
          <p:cNvPicPr>
            <a:picLocks noChangeAspect="1"/>
          </p:cNvPicPr>
          <p:nvPr/>
        </p:nvPicPr>
        <p:blipFill>
          <a:blip r:embed="rId4"/>
          <a:stretch>
            <a:fillRect/>
          </a:stretch>
        </p:blipFill>
        <p:spPr>
          <a:xfrm>
            <a:off x="7491016" y="639738"/>
            <a:ext cx="1420030" cy="874738"/>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lstStyle/>
          <a:p>
            <a:r>
              <a:rPr lang="nl-NL" altLang="nl-NL" dirty="0"/>
              <a:t>Contactgegevens </a:t>
            </a:r>
          </a:p>
        </p:txBody>
      </p:sp>
      <p:sp>
        <p:nvSpPr>
          <p:cNvPr id="5" name="Rectangle 3"/>
          <p:cNvSpPr>
            <a:spLocks noGrp="1" noChangeArrowheads="1"/>
          </p:cNvSpPr>
          <p:nvPr>
            <p:ph type="body" sz="half" idx="1"/>
          </p:nvPr>
        </p:nvSpPr>
        <p:spPr>
          <a:xfrm>
            <a:off x="539750" y="1196752"/>
            <a:ext cx="8240713" cy="3024336"/>
          </a:xfrm>
        </p:spPr>
        <p:txBody>
          <a:bodyPr/>
          <a:lstStyle/>
          <a:p>
            <a:r>
              <a:rPr lang="nl-NL" altLang="nl-NL" sz="2400" b="1" dirty="0"/>
              <a:t>Meer weten over de Alliantie verandering van binnenuit?</a:t>
            </a:r>
          </a:p>
          <a:p>
            <a:pPr marL="1587" lvl="1" indent="0">
              <a:buNone/>
            </a:pPr>
            <a:r>
              <a:rPr lang="nl-NL" altLang="nl-NL" dirty="0">
                <a:hlinkClick r:id="rId2">
                  <a:extLst>
                    <a:ext uri="{A12FA001-AC4F-418D-AE19-62706E023703}">
                      <ahyp:hlinkClr xmlns:ahyp="http://schemas.microsoft.com/office/drawing/2018/hyperlinkcolor" val="tx"/>
                    </a:ext>
                  </a:extLst>
                </a:hlinkClick>
              </a:rPr>
              <a:t>www.movisie.nl/veranderingvanbinnenuit</a:t>
            </a:r>
            <a:r>
              <a:rPr lang="nl-NL" altLang="nl-NL" dirty="0"/>
              <a:t> </a:t>
            </a:r>
          </a:p>
          <a:p>
            <a:pPr marL="1587" lvl="1" indent="0">
              <a:buNone/>
            </a:pPr>
            <a:endParaRPr lang="nl-NL" altLang="nl-NL" dirty="0"/>
          </a:p>
          <a:p>
            <a:pPr marL="1587" lvl="1" indent="0">
              <a:buNone/>
            </a:pPr>
            <a:r>
              <a:rPr lang="nl-NL" altLang="nl-NL" dirty="0"/>
              <a:t>E-mailen kan naar: </a:t>
            </a:r>
            <a:r>
              <a:rPr lang="nl-NL" sz="1800" u="sng" dirty="0">
                <a:solidFill>
                  <a:srgbClr val="0563C1"/>
                </a:solidFill>
                <a:effectLst/>
                <a:latin typeface="Arial" panose="020B0604020202020204" pitchFamily="34" charset="0"/>
                <a:ea typeface="Calibri" panose="020F0502020204030204" pitchFamily="34" charset="0"/>
                <a:hlinkClick r:id="rId3"/>
              </a:rPr>
              <a:t>avvb@movisie.nl</a:t>
            </a:r>
            <a:r>
              <a:rPr lang="nl-NL" sz="1800" u="sng" dirty="0">
                <a:solidFill>
                  <a:srgbClr val="0563C1"/>
                </a:solidFill>
                <a:effectLst/>
                <a:latin typeface="Arial" panose="020B0604020202020204" pitchFamily="34" charset="0"/>
                <a:ea typeface="Calibri" panose="020F0502020204030204" pitchFamily="34" charset="0"/>
              </a:rPr>
              <a:t> </a:t>
            </a:r>
            <a:endParaRPr lang="nl-NL" altLang="nl-NL" dirty="0"/>
          </a:p>
          <a:p>
            <a:pPr marL="1587" lvl="1" indent="0">
              <a:buNone/>
            </a:pPr>
            <a:endParaRPr lang="en-US" altLang="nl-NL" sz="1800" dirty="0"/>
          </a:p>
        </p:txBody>
      </p:sp>
      <p:pic>
        <p:nvPicPr>
          <p:cNvPr id="11" name="Afbeelding 10">
            <a:extLst>
              <a:ext uri="{FF2B5EF4-FFF2-40B4-BE49-F238E27FC236}">
                <a16:creationId xmlns:a16="http://schemas.microsoft.com/office/drawing/2014/main" id="{25C0B685-5383-4D83-A67B-D4467DF39B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687" y="4437112"/>
            <a:ext cx="8810625" cy="2057400"/>
          </a:xfrm>
          <a:prstGeom prst="rect">
            <a:avLst/>
          </a:prstGeom>
        </p:spPr>
      </p:pic>
      <p:pic>
        <p:nvPicPr>
          <p:cNvPr id="6" name="Afbeelding 5">
            <a:extLst>
              <a:ext uri="{FF2B5EF4-FFF2-40B4-BE49-F238E27FC236}">
                <a16:creationId xmlns:a16="http://schemas.microsoft.com/office/drawing/2014/main" id="{C40075B5-76FE-4E64-BF1C-206A1515BA0E}"/>
              </a:ext>
            </a:extLst>
          </p:cNvPr>
          <p:cNvPicPr>
            <a:picLocks noChangeAspect="1"/>
          </p:cNvPicPr>
          <p:nvPr/>
        </p:nvPicPr>
        <p:blipFill>
          <a:blip r:embed="rId5"/>
          <a:stretch>
            <a:fillRect/>
          </a:stretch>
        </p:blipFill>
        <p:spPr>
          <a:xfrm>
            <a:off x="7089697" y="2924944"/>
            <a:ext cx="1887615" cy="11627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title"/>
          </p:nvPr>
        </p:nvSpPr>
        <p:spPr/>
        <p:txBody>
          <a:bodyPr/>
          <a:lstStyle/>
          <a:p>
            <a:r>
              <a:rPr lang="nl-NL" altLang="nl-NL" dirty="0"/>
              <a:t>Wie zijn wij?</a:t>
            </a:r>
          </a:p>
        </p:txBody>
      </p:sp>
      <p:sp>
        <p:nvSpPr>
          <p:cNvPr id="34819" name="Rectangle 3"/>
          <p:cNvSpPr>
            <a:spLocks noGrp="1" noChangeArrowheads="1"/>
          </p:cNvSpPr>
          <p:nvPr>
            <p:ph type="body" sz="half" idx="2"/>
          </p:nvPr>
        </p:nvSpPr>
        <p:spPr>
          <a:xfrm>
            <a:off x="179512" y="1220182"/>
            <a:ext cx="8712968" cy="5099308"/>
          </a:xfrm>
        </p:spPr>
        <p:txBody>
          <a:bodyPr/>
          <a:lstStyle/>
          <a:p>
            <a:endParaRPr lang="nl-NL" altLang="nl-NL" sz="1800" dirty="0"/>
          </a:p>
          <a:p>
            <a:r>
              <a:rPr lang="nl-NL" altLang="nl-NL" sz="1800" dirty="0"/>
              <a:t> </a:t>
            </a:r>
          </a:p>
          <a:p>
            <a:pPr marL="285750" indent="-285750" algn="ctr">
              <a:buFont typeface="Arial" panose="020B0604020202020204" pitchFamily="34" charset="0"/>
              <a:buChar char="•"/>
            </a:pPr>
            <a:r>
              <a:rPr lang="nl-NL" altLang="nl-NL" sz="2400" dirty="0"/>
              <a:t>Alliantie verandering van Binnen </a:t>
            </a:r>
          </a:p>
          <a:p>
            <a:pPr algn="ctr"/>
            <a:endParaRPr lang="nl-NL" sz="1600" dirty="0">
              <a:solidFill>
                <a:srgbClr val="201A5F"/>
              </a:solidFill>
              <a:latin typeface="Roboto" panose="02000000000000000000" pitchFamily="2" charset="0"/>
            </a:endParaRPr>
          </a:p>
          <a:p>
            <a:pPr algn="ctr"/>
            <a:r>
              <a:rPr lang="nl-NL" b="0" i="0" dirty="0">
                <a:solidFill>
                  <a:srgbClr val="201A5F"/>
                </a:solidFill>
                <a:effectLst/>
                <a:latin typeface="Roboto" panose="02000000000000000000" pitchFamily="2" charset="0"/>
              </a:rPr>
              <a:t>werkt sinds 2018 aan gelijkheid, veiligheid en acceptatie van vrouwen en van </a:t>
            </a:r>
            <a:r>
              <a:rPr lang="nl-NL" b="0" i="0" dirty="0" err="1">
                <a:solidFill>
                  <a:srgbClr val="201A5F"/>
                </a:solidFill>
                <a:effectLst/>
                <a:latin typeface="Roboto" panose="02000000000000000000" pitchFamily="2" charset="0"/>
              </a:rPr>
              <a:t>LHBTI’s</a:t>
            </a:r>
            <a:r>
              <a:rPr lang="nl-NL" b="0" i="0" dirty="0">
                <a:solidFill>
                  <a:srgbClr val="201A5F"/>
                </a:solidFill>
                <a:effectLst/>
                <a:latin typeface="Roboto" panose="02000000000000000000" pitchFamily="2" charset="0"/>
              </a:rPr>
              <a:t> en richt zich daarbij op de migranten- en vluchtelingengemeenschappen in de Nederlandse multiculturele samenleving.</a:t>
            </a:r>
            <a:endParaRPr lang="nl-NL" altLang="nl-NL" sz="2400" dirty="0"/>
          </a:p>
          <a:p>
            <a:endParaRPr lang="nl-NL" altLang="nl-NL" sz="1800" dirty="0"/>
          </a:p>
          <a:p>
            <a:endParaRPr lang="nl-NL" altLang="nl-NL" sz="1800" dirty="0"/>
          </a:p>
          <a:p>
            <a:endParaRPr lang="nl-NL" altLang="nl-NL" sz="1800" dirty="0"/>
          </a:p>
          <a:p>
            <a:endParaRPr lang="nl-NL" altLang="nl-NL" sz="1800" dirty="0"/>
          </a:p>
          <a:p>
            <a:endParaRPr lang="nl-NL" altLang="nl-NL" sz="1800" dirty="0"/>
          </a:p>
          <a:p>
            <a:endParaRPr lang="nl-NL" altLang="nl-NL" sz="1800" dirty="0"/>
          </a:p>
          <a:p>
            <a:endParaRPr lang="nl-NL" altLang="nl-NL" sz="1800" dirty="0"/>
          </a:p>
          <a:p>
            <a:endParaRPr lang="nl-NL" altLang="nl-NL" sz="1800" dirty="0"/>
          </a:p>
          <a:p>
            <a:endParaRPr lang="nl-NL" altLang="nl-NL" sz="1800" dirty="0"/>
          </a:p>
          <a:p>
            <a:endParaRPr lang="nl-NL" altLang="nl-NL" sz="1800" dirty="0"/>
          </a:p>
          <a:p>
            <a:endParaRPr lang="nl-NL" altLang="nl-NL" sz="1800" dirty="0"/>
          </a:p>
        </p:txBody>
      </p:sp>
      <p:pic>
        <p:nvPicPr>
          <p:cNvPr id="7" name="Afbeelding 6">
            <a:extLst>
              <a:ext uri="{FF2B5EF4-FFF2-40B4-BE49-F238E27FC236}">
                <a16:creationId xmlns:a16="http://schemas.microsoft.com/office/drawing/2014/main" id="{E12B48AE-EAD5-4E6B-B771-F13B7E749E25}"/>
              </a:ext>
            </a:extLst>
          </p:cNvPr>
          <p:cNvPicPr>
            <a:picLocks noChangeAspect="1"/>
          </p:cNvPicPr>
          <p:nvPr/>
        </p:nvPicPr>
        <p:blipFill>
          <a:blip r:embed="rId2"/>
          <a:stretch>
            <a:fillRect/>
          </a:stretch>
        </p:blipFill>
        <p:spPr>
          <a:xfrm>
            <a:off x="7702502" y="1220182"/>
            <a:ext cx="1420030" cy="874738"/>
          </a:xfrm>
          <a:prstGeom prst="rect">
            <a:avLst/>
          </a:prstGeom>
        </p:spPr>
      </p:pic>
      <p:pic>
        <p:nvPicPr>
          <p:cNvPr id="2" name="Afbeelding 1">
            <a:extLst>
              <a:ext uri="{FF2B5EF4-FFF2-40B4-BE49-F238E27FC236}">
                <a16:creationId xmlns:a16="http://schemas.microsoft.com/office/drawing/2014/main" id="{14ADF655-001F-430A-A348-DA355068474B}"/>
              </a:ext>
            </a:extLst>
          </p:cNvPr>
          <p:cNvPicPr>
            <a:picLocks noChangeAspect="1"/>
          </p:cNvPicPr>
          <p:nvPr/>
        </p:nvPicPr>
        <p:blipFill>
          <a:blip r:embed="rId3"/>
          <a:stretch>
            <a:fillRect/>
          </a:stretch>
        </p:blipFill>
        <p:spPr>
          <a:xfrm>
            <a:off x="389158" y="4581128"/>
            <a:ext cx="3262160" cy="1603895"/>
          </a:xfrm>
          <a:prstGeom prst="rect">
            <a:avLst/>
          </a:prstGeom>
        </p:spPr>
      </p:pic>
      <p:pic>
        <p:nvPicPr>
          <p:cNvPr id="3" name="Afbeelding 2">
            <a:extLst>
              <a:ext uri="{FF2B5EF4-FFF2-40B4-BE49-F238E27FC236}">
                <a16:creationId xmlns:a16="http://schemas.microsoft.com/office/drawing/2014/main" id="{B487F8CE-9D10-4D95-A885-D53959804FE8}"/>
              </a:ext>
            </a:extLst>
          </p:cNvPr>
          <p:cNvPicPr>
            <a:picLocks noChangeAspect="1"/>
          </p:cNvPicPr>
          <p:nvPr/>
        </p:nvPicPr>
        <p:blipFill>
          <a:blip r:embed="rId4"/>
          <a:stretch>
            <a:fillRect/>
          </a:stretch>
        </p:blipFill>
        <p:spPr>
          <a:xfrm>
            <a:off x="3401707" y="4572826"/>
            <a:ext cx="3037019" cy="1595266"/>
          </a:xfrm>
          <a:prstGeom prst="rect">
            <a:avLst/>
          </a:prstGeom>
        </p:spPr>
      </p:pic>
      <p:pic>
        <p:nvPicPr>
          <p:cNvPr id="4" name="Afbeelding 3">
            <a:extLst>
              <a:ext uri="{FF2B5EF4-FFF2-40B4-BE49-F238E27FC236}">
                <a16:creationId xmlns:a16="http://schemas.microsoft.com/office/drawing/2014/main" id="{D0A6FB8D-853C-47DA-9671-0DC5AF92A386}"/>
              </a:ext>
            </a:extLst>
          </p:cNvPr>
          <p:cNvPicPr>
            <a:picLocks noChangeAspect="1"/>
          </p:cNvPicPr>
          <p:nvPr/>
        </p:nvPicPr>
        <p:blipFill>
          <a:blip r:embed="rId5"/>
          <a:stretch>
            <a:fillRect/>
          </a:stretch>
        </p:blipFill>
        <p:spPr>
          <a:xfrm>
            <a:off x="6322628" y="4570494"/>
            <a:ext cx="2432214" cy="1625161"/>
          </a:xfrm>
          <a:prstGeom prst="rect">
            <a:avLst/>
          </a:prstGeom>
        </p:spPr>
      </p:pic>
    </p:spTree>
    <p:extLst>
      <p:ext uri="{BB962C8B-B14F-4D97-AF65-F5344CB8AC3E}">
        <p14:creationId xmlns:p14="http://schemas.microsoft.com/office/powerpoint/2010/main" val="2841399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C040712-4F8C-4FB8-8C70-91154AAD5EEF}"/>
              </a:ext>
            </a:extLst>
          </p:cNvPr>
          <p:cNvSpPr>
            <a:spLocks noGrp="1"/>
          </p:cNvSpPr>
          <p:nvPr>
            <p:ph type="title"/>
          </p:nvPr>
        </p:nvSpPr>
        <p:spPr>
          <a:xfrm>
            <a:off x="395536" y="112377"/>
            <a:ext cx="7234238" cy="695995"/>
          </a:xfrm>
        </p:spPr>
        <p:txBody>
          <a:bodyPr wrap="square" anchor="t">
            <a:normAutofit/>
          </a:bodyPr>
          <a:lstStyle/>
          <a:p>
            <a:r>
              <a:rPr lang="nl-NL" sz="2400" dirty="0"/>
              <a:t>G</a:t>
            </a:r>
            <a:r>
              <a:rPr lang="nl-NL" sz="2400" dirty="0">
                <a:effectLst/>
              </a:rPr>
              <a:t>ender- en seksuele diversiteit</a:t>
            </a:r>
            <a:endParaRPr lang="nl-NL" sz="2400" dirty="0"/>
          </a:p>
        </p:txBody>
      </p:sp>
      <p:pic>
        <p:nvPicPr>
          <p:cNvPr id="3074" name="Picture 2" descr="Gender- en seksuele diversiteit">
            <a:extLst>
              <a:ext uri="{FF2B5EF4-FFF2-40B4-BE49-F238E27FC236}">
                <a16:creationId xmlns:a16="http://schemas.microsoft.com/office/drawing/2014/main" id="{72F235D7-D115-47B4-ABA4-79E4B1C6773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750" y="2369993"/>
            <a:ext cx="4043363" cy="285461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6" name="Tijdelijke aanduiding voor inhoud 5">
            <a:extLst>
              <a:ext uri="{FF2B5EF4-FFF2-40B4-BE49-F238E27FC236}">
                <a16:creationId xmlns:a16="http://schemas.microsoft.com/office/drawing/2014/main" id="{A89D34E7-8E6A-407F-B332-ECBEE52FEBBD}"/>
              </a:ext>
            </a:extLst>
          </p:cNvPr>
          <p:cNvSpPr>
            <a:spLocks noGrp="1"/>
          </p:cNvSpPr>
          <p:nvPr>
            <p:ph sz="half" idx="2"/>
          </p:nvPr>
        </p:nvSpPr>
        <p:spPr>
          <a:xfrm>
            <a:off x="4735513" y="1196975"/>
            <a:ext cx="4044950" cy="5200650"/>
          </a:xfrm>
        </p:spPr>
        <p:txBody>
          <a:bodyPr wrap="square" anchor="t">
            <a:normAutofit/>
          </a:bodyPr>
          <a:lstStyle/>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Recht op zelfbeschikking</a:t>
            </a:r>
          </a:p>
          <a:p>
            <a:pPr marL="342900" indent="-342900">
              <a:buFont typeface="Arial" panose="020B0604020202020204" pitchFamily="34" charset="0"/>
              <a:buChar char="•"/>
            </a:pPr>
            <a:r>
              <a:rPr lang="nl-NL" dirty="0"/>
              <a:t>Acceptatie </a:t>
            </a:r>
          </a:p>
          <a:p>
            <a:pPr marL="342900" indent="-342900">
              <a:buFont typeface="Arial" panose="020B0604020202020204" pitchFamily="34" charset="0"/>
              <a:buChar char="•"/>
            </a:pPr>
            <a:r>
              <a:rPr lang="nl-NL" dirty="0"/>
              <a:t>Zorgvuldige aanpak</a:t>
            </a:r>
          </a:p>
          <a:p>
            <a:endParaRPr lang="nl-NL" dirty="0"/>
          </a:p>
          <a:p>
            <a:pPr marL="342900" indent="-342900">
              <a:buFont typeface="Arial" panose="020B0604020202020204" pitchFamily="34" charset="0"/>
              <a:buChar char="•"/>
            </a:pPr>
            <a:endParaRPr lang="nl-NL" dirty="0"/>
          </a:p>
        </p:txBody>
      </p:sp>
      <p:pic>
        <p:nvPicPr>
          <p:cNvPr id="9" name="Afbeelding 8">
            <a:extLst>
              <a:ext uri="{FF2B5EF4-FFF2-40B4-BE49-F238E27FC236}">
                <a16:creationId xmlns:a16="http://schemas.microsoft.com/office/drawing/2014/main" id="{E3855F8B-9442-4D50-910D-1BF08440E709}"/>
              </a:ext>
            </a:extLst>
          </p:cNvPr>
          <p:cNvPicPr>
            <a:picLocks noChangeAspect="1"/>
          </p:cNvPicPr>
          <p:nvPr/>
        </p:nvPicPr>
        <p:blipFill>
          <a:blip r:embed="rId4"/>
          <a:stretch>
            <a:fillRect/>
          </a:stretch>
        </p:blipFill>
        <p:spPr>
          <a:xfrm>
            <a:off x="7629774" y="1151813"/>
            <a:ext cx="1420030" cy="874738"/>
          </a:xfrm>
          <a:prstGeom prst="rect">
            <a:avLst/>
          </a:prstGeom>
        </p:spPr>
      </p:pic>
    </p:spTree>
    <p:extLst>
      <p:ext uri="{BB962C8B-B14F-4D97-AF65-F5344CB8AC3E}">
        <p14:creationId xmlns:p14="http://schemas.microsoft.com/office/powerpoint/2010/main" val="3695618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title"/>
          </p:nvPr>
        </p:nvSpPr>
        <p:spPr/>
        <p:txBody>
          <a:bodyPr/>
          <a:lstStyle/>
          <a:p>
            <a:r>
              <a:rPr lang="nl-NL" altLang="nl-NL" dirty="0"/>
              <a:t>Do’s </a:t>
            </a:r>
          </a:p>
        </p:txBody>
      </p:sp>
      <p:sp>
        <p:nvSpPr>
          <p:cNvPr id="34819" name="Rectangle 3"/>
          <p:cNvSpPr>
            <a:spLocks noGrp="1" noChangeArrowheads="1"/>
          </p:cNvSpPr>
          <p:nvPr>
            <p:ph type="body" sz="half" idx="2"/>
          </p:nvPr>
        </p:nvSpPr>
        <p:spPr>
          <a:xfrm>
            <a:off x="2627784" y="1124744"/>
            <a:ext cx="6348164" cy="5194746"/>
          </a:xfrm>
        </p:spPr>
        <p:txBody>
          <a:bodyPr/>
          <a:lstStyle/>
          <a:p>
            <a:pPr lvl="1"/>
            <a:r>
              <a:rPr lang="nl-NL" altLang="nl-NL" sz="2400" dirty="0"/>
              <a:t>Personen die niet-LHBTI zijn stimuleren om zich positief uit te spreken vóór de acceptatie van </a:t>
            </a:r>
            <a:r>
              <a:rPr lang="nl-NL" altLang="nl-NL" sz="2400" dirty="0" err="1"/>
              <a:t>LHBTI’s</a:t>
            </a:r>
            <a:r>
              <a:rPr lang="nl-NL" altLang="nl-NL" sz="2400" dirty="0"/>
              <a:t>. </a:t>
            </a:r>
          </a:p>
          <a:p>
            <a:pPr lvl="1"/>
            <a:endParaRPr lang="nl-NL" altLang="nl-NL" sz="2400" dirty="0"/>
          </a:p>
          <a:p>
            <a:pPr lvl="1"/>
            <a:r>
              <a:rPr lang="nl-NL" altLang="nl-NL" sz="2400" dirty="0"/>
              <a:t>Stellen dat de gemeenschap toleranter wordt, ruimdenkend en positiever wordt over LHBTI, maar ook wordt discriminatie niet getolereerd. Hiermee stel je een positieve norm waardoor mensen zich respectvoller kunnen gaan gedragen. </a:t>
            </a:r>
          </a:p>
        </p:txBody>
      </p:sp>
      <p:pic>
        <p:nvPicPr>
          <p:cNvPr id="5" name="Afbeelding 4">
            <a:extLst>
              <a:ext uri="{FF2B5EF4-FFF2-40B4-BE49-F238E27FC236}">
                <a16:creationId xmlns:a16="http://schemas.microsoft.com/office/drawing/2014/main" id="{D32765F5-2BB4-438E-83D2-C04298BB6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52" y="908720"/>
            <a:ext cx="2171700" cy="5581650"/>
          </a:xfrm>
          <a:prstGeom prst="rect">
            <a:avLst/>
          </a:prstGeom>
        </p:spPr>
      </p:pic>
    </p:spTree>
    <p:extLst>
      <p:ext uri="{BB962C8B-B14F-4D97-AF65-F5344CB8AC3E}">
        <p14:creationId xmlns:p14="http://schemas.microsoft.com/office/powerpoint/2010/main" val="709738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D2026EF-4B43-4AA3-A47D-19A93AC824C9}"/>
              </a:ext>
            </a:extLst>
          </p:cNvPr>
          <p:cNvSpPr>
            <a:spLocks noGrp="1"/>
          </p:cNvSpPr>
          <p:nvPr>
            <p:ph type="title"/>
          </p:nvPr>
        </p:nvSpPr>
        <p:spPr/>
        <p:txBody>
          <a:bodyPr/>
          <a:lstStyle/>
          <a:p>
            <a:r>
              <a:rPr lang="nl-NL" dirty="0"/>
              <a:t>Do’s</a:t>
            </a:r>
          </a:p>
        </p:txBody>
      </p:sp>
      <p:sp>
        <p:nvSpPr>
          <p:cNvPr id="6" name="Tijdelijke aanduiding voor inhoud 5">
            <a:extLst>
              <a:ext uri="{FF2B5EF4-FFF2-40B4-BE49-F238E27FC236}">
                <a16:creationId xmlns:a16="http://schemas.microsoft.com/office/drawing/2014/main" id="{A61E4F6A-B100-453E-ACEF-0B9B1D3CA98B}"/>
              </a:ext>
            </a:extLst>
          </p:cNvPr>
          <p:cNvSpPr>
            <a:spLocks noGrp="1"/>
          </p:cNvSpPr>
          <p:nvPr>
            <p:ph idx="1"/>
          </p:nvPr>
        </p:nvSpPr>
        <p:spPr/>
        <p:txBody>
          <a:bodyPr/>
          <a:lstStyle/>
          <a:p>
            <a:pPr marL="342900" indent="-342900">
              <a:buFont typeface="Arial" panose="020B0604020202020204" pitchFamily="34" charset="0"/>
              <a:buChar char="•"/>
            </a:pPr>
            <a:r>
              <a:rPr lang="nl-NL" altLang="nl-NL" sz="2000" dirty="0"/>
              <a:t>Ervaringsverhalen van </a:t>
            </a:r>
            <a:r>
              <a:rPr lang="nl-NL" altLang="nl-NL" sz="2000" dirty="0" err="1"/>
              <a:t>LHBTI’s</a:t>
            </a:r>
            <a:r>
              <a:rPr lang="nl-NL" altLang="nl-NL" sz="2000" dirty="0"/>
              <a:t> met veel emotie inzetten. </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Als een </a:t>
            </a:r>
            <a:r>
              <a:rPr lang="nl-NL" dirty="0" err="1"/>
              <a:t>LHBTI’er</a:t>
            </a:r>
            <a:r>
              <a:rPr lang="nl-NL" dirty="0"/>
              <a:t> het eigen ervaringsverhaal vertelt, is het belangrijk dat hij of zij duidelijk durft te benoemen dat hij/zij lesbisch, homo, bi of transgender is.</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Mooie, aangrijpende en aansprekende films, tv-series of theaterstukken inzetten met daarin ervaringsverhalen van </a:t>
            </a:r>
            <a:r>
              <a:rPr lang="nl-NL" dirty="0" err="1"/>
              <a:t>LHBTI’s</a:t>
            </a: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Het LHBTI-thema koppelen aan bredere thema’s als gender, partnerkeuze, rechtvaardigheid en mensenrechten. Hierdoor kan het inleven in de situatie van </a:t>
            </a:r>
            <a:r>
              <a:rPr lang="nl-NL" dirty="0" err="1"/>
              <a:t>LHBTI’s</a:t>
            </a:r>
            <a:r>
              <a:rPr lang="nl-NL" dirty="0"/>
              <a:t> makkelijker worden. </a:t>
            </a:r>
          </a:p>
          <a:p>
            <a:endParaRPr lang="nl-NL" dirty="0"/>
          </a:p>
        </p:txBody>
      </p:sp>
    </p:spTree>
    <p:extLst>
      <p:ext uri="{BB962C8B-B14F-4D97-AF65-F5344CB8AC3E}">
        <p14:creationId xmlns:p14="http://schemas.microsoft.com/office/powerpoint/2010/main" val="2729118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title"/>
          </p:nvPr>
        </p:nvSpPr>
        <p:spPr/>
        <p:txBody>
          <a:bodyPr/>
          <a:lstStyle/>
          <a:p>
            <a:r>
              <a:rPr lang="nl-NL" altLang="nl-NL" dirty="0" err="1"/>
              <a:t>Don’ts</a:t>
            </a:r>
            <a:endParaRPr lang="nl-NL" altLang="nl-NL" dirty="0"/>
          </a:p>
        </p:txBody>
      </p:sp>
      <p:sp>
        <p:nvSpPr>
          <p:cNvPr id="34819" name="Rectangle 3"/>
          <p:cNvSpPr>
            <a:spLocks noGrp="1" noChangeArrowheads="1"/>
          </p:cNvSpPr>
          <p:nvPr>
            <p:ph type="body" sz="half" idx="2"/>
          </p:nvPr>
        </p:nvSpPr>
        <p:spPr>
          <a:xfrm>
            <a:off x="2627784" y="1268760"/>
            <a:ext cx="6264696" cy="5050730"/>
          </a:xfrm>
        </p:spPr>
        <p:txBody>
          <a:bodyPr/>
          <a:lstStyle/>
          <a:p>
            <a:pPr marL="285750" indent="-285750">
              <a:buFont typeface="Arial" panose="020B0604020202020204" pitchFamily="34" charset="0"/>
              <a:buChar char="•"/>
            </a:pPr>
            <a:r>
              <a:rPr lang="nl-NL" altLang="nl-NL" sz="1800" dirty="0"/>
              <a:t>Een open gesprek, discussie of debat houden over LHBTI waarin iedereen alles mag zeggen. Negatieve meningen kunnen namelijk deelnemers beïnvloeden die eerst positief waren! De bijeenkomst werkt averechts als mensen vooral negatieve meningen horen over LHBTI. Zij gaan dan zelf ook negatiever denken over LHBTI. </a:t>
            </a:r>
          </a:p>
          <a:p>
            <a:pPr marL="285750" indent="-285750">
              <a:buFont typeface="Arial" panose="020B0604020202020204" pitchFamily="34" charset="0"/>
              <a:buChar char="•"/>
            </a:pPr>
            <a:endParaRPr lang="nl-NL" altLang="nl-NL" sz="1800" dirty="0"/>
          </a:p>
          <a:p>
            <a:pPr marL="285750" indent="-285750">
              <a:buFont typeface="Arial" panose="020B0604020202020204" pitchFamily="34" charset="0"/>
              <a:buChar char="•"/>
            </a:pPr>
            <a:r>
              <a:rPr lang="nl-NL" altLang="nl-NL" sz="1800" dirty="0"/>
              <a:t>Het thema LHBTI van tevoren expliciet aankondigen als onderwerp van de bijeenkomst. Het is verstandiger om het aan te kaarten door middel van een breder en meer aansprekend thema. </a:t>
            </a:r>
          </a:p>
          <a:p>
            <a:pPr marL="285750" indent="-285750">
              <a:buFont typeface="Arial" panose="020B0604020202020204" pitchFamily="34" charset="0"/>
              <a:buChar char="•"/>
            </a:pPr>
            <a:endParaRPr lang="nl-NL" altLang="nl-NL" sz="1800" dirty="0"/>
          </a:p>
          <a:p>
            <a:pPr marL="285750" indent="-285750">
              <a:buFont typeface="Arial" panose="020B0604020202020204" pitchFamily="34" charset="0"/>
              <a:buChar char="•"/>
            </a:pPr>
            <a:r>
              <a:rPr lang="nl-NL" altLang="nl-NL" sz="1800" dirty="0"/>
              <a:t>Vragen naar associaties met homoseksualiteit of transgenders (“waar denk jij aan bij homoseksualiteit?”). Alle negatieve associaties die genoemd worden door de deelnemers worden daardoor versterkt. </a:t>
            </a:r>
          </a:p>
          <a:p>
            <a:endParaRPr lang="nl-NL" altLang="nl-NL" sz="1800" dirty="0"/>
          </a:p>
          <a:p>
            <a:pPr marL="1587" lvl="1" indent="0">
              <a:buNone/>
            </a:pPr>
            <a:endParaRPr lang="en-US" altLang="nl-NL" sz="1800" dirty="0"/>
          </a:p>
        </p:txBody>
      </p:sp>
      <p:pic>
        <p:nvPicPr>
          <p:cNvPr id="4" name="Afbeelding 3">
            <a:extLst>
              <a:ext uri="{FF2B5EF4-FFF2-40B4-BE49-F238E27FC236}">
                <a16:creationId xmlns:a16="http://schemas.microsoft.com/office/drawing/2014/main" id="{3D501133-1447-4406-8311-B1AEA5347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908720"/>
            <a:ext cx="2171700" cy="5581650"/>
          </a:xfrm>
          <a:prstGeom prst="rect">
            <a:avLst/>
          </a:prstGeom>
        </p:spPr>
      </p:pic>
    </p:spTree>
    <p:extLst>
      <p:ext uri="{BB962C8B-B14F-4D97-AF65-F5344CB8AC3E}">
        <p14:creationId xmlns:p14="http://schemas.microsoft.com/office/powerpoint/2010/main" val="2522973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8132D15-1DB5-41C0-8CB0-8B4495750493}"/>
              </a:ext>
            </a:extLst>
          </p:cNvPr>
          <p:cNvSpPr>
            <a:spLocks noGrp="1"/>
          </p:cNvSpPr>
          <p:nvPr>
            <p:ph type="title"/>
          </p:nvPr>
        </p:nvSpPr>
        <p:spPr/>
        <p:txBody>
          <a:bodyPr/>
          <a:lstStyle/>
          <a:p>
            <a:r>
              <a:rPr lang="nl-NL" dirty="0" err="1"/>
              <a:t>Don’ts</a:t>
            </a:r>
            <a:r>
              <a:rPr lang="nl-NL" dirty="0"/>
              <a:t> </a:t>
            </a:r>
          </a:p>
        </p:txBody>
      </p:sp>
      <p:sp>
        <p:nvSpPr>
          <p:cNvPr id="6" name="Tijdelijke aanduiding voor inhoud 5">
            <a:extLst>
              <a:ext uri="{FF2B5EF4-FFF2-40B4-BE49-F238E27FC236}">
                <a16:creationId xmlns:a16="http://schemas.microsoft.com/office/drawing/2014/main" id="{63050DBC-E8F4-48BF-A7DC-00FBE0120DAD}"/>
              </a:ext>
            </a:extLst>
          </p:cNvPr>
          <p:cNvSpPr>
            <a:spLocks noGrp="1"/>
          </p:cNvSpPr>
          <p:nvPr>
            <p:ph idx="1"/>
          </p:nvPr>
        </p:nvSpPr>
        <p:spPr/>
        <p:txBody>
          <a:bodyPr/>
          <a:lstStyle/>
          <a:p>
            <a:pPr marL="342900" indent="-342900">
              <a:buFont typeface="Arial" panose="020B0604020202020204" pitchFamily="34" charset="0"/>
              <a:buChar char="•"/>
            </a:pPr>
            <a:r>
              <a:rPr lang="nl-NL" dirty="0"/>
              <a:t>Een film of een ander medium inzetten die niet aansluit bij de doelgroep (taal en cultuur).</a:t>
            </a:r>
          </a:p>
          <a:p>
            <a:endParaRPr lang="nl-NL" dirty="0"/>
          </a:p>
          <a:p>
            <a:pPr marL="342900" indent="-342900">
              <a:buFont typeface="Arial" panose="020B0604020202020204" pitchFamily="34" charset="0"/>
              <a:buChar char="•"/>
            </a:pPr>
            <a:r>
              <a:rPr lang="nl-NL" dirty="0"/>
              <a:t>Theologische argumenten proberen te overtuigen. </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Uitgebreid aandacht besteden aan het feit dat homoseksualiteit biologisch bepaald is en/of aangeboren is. </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Stereotypen laten herhalen of proberen die stereotypen onderuit te halen. Bijvoorbeeld door te laten zien dat niet alle homo’s zich vrouwelijk gedragen. </a:t>
            </a:r>
          </a:p>
        </p:txBody>
      </p:sp>
    </p:spTree>
    <p:extLst>
      <p:ext uri="{BB962C8B-B14F-4D97-AF65-F5344CB8AC3E}">
        <p14:creationId xmlns:p14="http://schemas.microsoft.com/office/powerpoint/2010/main" val="4281989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title"/>
          </p:nvPr>
        </p:nvSpPr>
        <p:spPr>
          <a:xfrm>
            <a:off x="539750" y="212725"/>
            <a:ext cx="7234238" cy="360363"/>
          </a:xfrm>
        </p:spPr>
        <p:txBody>
          <a:bodyPr wrap="square" anchor="t">
            <a:normAutofit/>
          </a:bodyPr>
          <a:lstStyle/>
          <a:p>
            <a:r>
              <a:rPr lang="nl-NL" altLang="nl-NL" dirty="0"/>
              <a:t>Werkvormen: welke zijn er?</a:t>
            </a:r>
          </a:p>
        </p:txBody>
      </p:sp>
      <p:sp>
        <p:nvSpPr>
          <p:cNvPr id="34819" name="Rectangle 3"/>
          <p:cNvSpPr>
            <a:spLocks noGrp="1" noChangeArrowheads="1"/>
          </p:cNvSpPr>
          <p:nvPr>
            <p:ph sz="half" idx="1"/>
          </p:nvPr>
        </p:nvSpPr>
        <p:spPr>
          <a:xfrm>
            <a:off x="539750" y="1196975"/>
            <a:ext cx="5204111" cy="5200650"/>
          </a:xfrm>
        </p:spPr>
        <p:txBody>
          <a:bodyPr wrap="square" anchor="t">
            <a:normAutofit lnSpcReduction="10000"/>
          </a:bodyPr>
          <a:lstStyle/>
          <a:p>
            <a:pPr>
              <a:lnSpc>
                <a:spcPct val="90000"/>
              </a:lnSpc>
            </a:pPr>
            <a:endParaRPr lang="nl-NL" altLang="nl-NL" sz="1400" dirty="0"/>
          </a:p>
          <a:p>
            <a:pPr>
              <a:lnSpc>
                <a:spcPct val="90000"/>
              </a:lnSpc>
            </a:pPr>
            <a:r>
              <a:rPr lang="en-GB" sz="1400" dirty="0" err="1"/>
              <a:t>Dialoog</a:t>
            </a:r>
            <a:r>
              <a:rPr lang="en-GB" sz="1400" dirty="0"/>
              <a:t>, </a:t>
            </a:r>
            <a:r>
              <a:rPr lang="en-GB" sz="1400" dirty="0" err="1"/>
              <a:t>bijv</a:t>
            </a:r>
            <a:r>
              <a:rPr lang="en-GB" sz="1400" dirty="0"/>
              <a:t>.:</a:t>
            </a:r>
          </a:p>
          <a:p>
            <a:pPr marL="447675" lvl="1" indent="-265113">
              <a:lnSpc>
                <a:spcPct val="90000"/>
              </a:lnSpc>
            </a:pPr>
            <a:r>
              <a:rPr lang="en-GB" sz="1400" dirty="0"/>
              <a:t>In </a:t>
            </a:r>
            <a:r>
              <a:rPr lang="en-GB" sz="1400" dirty="0" err="1"/>
              <a:t>gesprek</a:t>
            </a:r>
            <a:r>
              <a:rPr lang="en-GB" sz="1400" dirty="0"/>
              <a:t> </a:t>
            </a:r>
            <a:r>
              <a:rPr lang="en-GB" sz="1400" dirty="0" err="1"/>
              <a:t>gaan</a:t>
            </a:r>
            <a:r>
              <a:rPr lang="en-GB" sz="1400" dirty="0"/>
              <a:t> over </a:t>
            </a:r>
            <a:r>
              <a:rPr lang="en-GB" sz="1400" dirty="0" err="1"/>
              <a:t>bepaalde</a:t>
            </a:r>
            <a:r>
              <a:rPr lang="en-GB" sz="1400" dirty="0"/>
              <a:t> </a:t>
            </a:r>
            <a:r>
              <a:rPr lang="en-GB" sz="1400" dirty="0" err="1"/>
              <a:t>thematiek</a:t>
            </a:r>
            <a:endParaRPr lang="en-GB" sz="1400" dirty="0"/>
          </a:p>
          <a:p>
            <a:pPr marL="447675" lvl="1" indent="-265113">
              <a:lnSpc>
                <a:spcPct val="90000"/>
              </a:lnSpc>
            </a:pPr>
            <a:r>
              <a:rPr lang="en-GB" sz="1400" dirty="0" err="1"/>
              <a:t>Verhalen</a:t>
            </a:r>
            <a:r>
              <a:rPr lang="en-GB" sz="1400" dirty="0"/>
              <a:t> van </a:t>
            </a:r>
            <a:r>
              <a:rPr lang="en-GB" sz="1400" dirty="0" err="1"/>
              <a:t>ervarinsgdeskundigen</a:t>
            </a:r>
            <a:r>
              <a:rPr lang="en-GB" sz="1400" dirty="0"/>
              <a:t> (</a:t>
            </a:r>
            <a:r>
              <a:rPr lang="en-GB" sz="1400" dirty="0" err="1"/>
              <a:t>bijv</a:t>
            </a:r>
            <a:r>
              <a:rPr lang="en-GB" sz="1400" dirty="0"/>
              <a:t>. </a:t>
            </a:r>
            <a:r>
              <a:rPr lang="en-GB" sz="1400" dirty="0" err="1"/>
              <a:t>Vrouwen</a:t>
            </a:r>
            <a:r>
              <a:rPr lang="en-GB" sz="1400" dirty="0"/>
              <a:t> die het </a:t>
            </a:r>
            <a:r>
              <a:rPr lang="en-GB" sz="1400" dirty="0" err="1"/>
              <a:t>slachtoffer</a:t>
            </a:r>
            <a:r>
              <a:rPr lang="en-GB" sz="1400" dirty="0"/>
              <a:t> </a:t>
            </a:r>
            <a:r>
              <a:rPr lang="en-GB" sz="1400" dirty="0" err="1"/>
              <a:t>zijn</a:t>
            </a:r>
            <a:r>
              <a:rPr lang="en-GB" sz="1400" dirty="0"/>
              <a:t> </a:t>
            </a:r>
            <a:r>
              <a:rPr lang="en-GB" sz="1400" dirty="0" err="1"/>
              <a:t>geworden</a:t>
            </a:r>
            <a:r>
              <a:rPr lang="en-GB" sz="1400" dirty="0"/>
              <a:t> van </a:t>
            </a:r>
            <a:r>
              <a:rPr lang="en-GB" sz="1400" dirty="0" err="1"/>
              <a:t>huwelijksdwang</a:t>
            </a:r>
            <a:r>
              <a:rPr lang="en-GB" sz="1400" dirty="0"/>
              <a:t>, LHBTI’s die </a:t>
            </a:r>
            <a:r>
              <a:rPr lang="en-GB" sz="1400" dirty="0" err="1"/>
              <a:t>hun</a:t>
            </a:r>
            <a:r>
              <a:rPr lang="en-GB" sz="1400" dirty="0"/>
              <a:t> </a:t>
            </a:r>
            <a:r>
              <a:rPr lang="en-GB" sz="1400" dirty="0" err="1"/>
              <a:t>verhaal</a:t>
            </a:r>
            <a:r>
              <a:rPr lang="en-GB" sz="1400" dirty="0"/>
              <a:t> </a:t>
            </a:r>
            <a:r>
              <a:rPr lang="en-GB" sz="1400" dirty="0" err="1"/>
              <a:t>komen</a:t>
            </a:r>
            <a:r>
              <a:rPr lang="en-GB" sz="1400" dirty="0"/>
              <a:t> </a:t>
            </a:r>
            <a:r>
              <a:rPr lang="en-GB" sz="1400" dirty="0" err="1"/>
              <a:t>vertellen</a:t>
            </a:r>
            <a:r>
              <a:rPr lang="en-GB" sz="1400" dirty="0"/>
              <a:t>) (</a:t>
            </a:r>
            <a:r>
              <a:rPr lang="en-GB" sz="1400" i="1" dirty="0"/>
              <a:t>Contact theory; Perspective taking</a:t>
            </a:r>
            <a:r>
              <a:rPr lang="en-GB" sz="1400" dirty="0"/>
              <a:t>)</a:t>
            </a:r>
          </a:p>
          <a:p>
            <a:pPr marL="447675" lvl="1" indent="-265113">
              <a:lnSpc>
                <a:spcPct val="90000"/>
              </a:lnSpc>
            </a:pPr>
            <a:r>
              <a:rPr lang="en-GB" sz="1400" dirty="0" err="1"/>
              <a:t>Ervaringsverhalen</a:t>
            </a:r>
            <a:r>
              <a:rPr lang="en-GB" sz="1400" dirty="0"/>
              <a:t> </a:t>
            </a:r>
            <a:r>
              <a:rPr lang="en-GB" sz="1400" dirty="0" err="1"/>
              <a:t>zien</a:t>
            </a:r>
            <a:r>
              <a:rPr lang="en-GB" sz="1400" dirty="0"/>
              <a:t> of </a:t>
            </a:r>
            <a:r>
              <a:rPr lang="en-GB" sz="1400" dirty="0" err="1"/>
              <a:t>horen</a:t>
            </a:r>
            <a:r>
              <a:rPr lang="en-GB" sz="1400" dirty="0"/>
              <a:t> </a:t>
            </a:r>
            <a:r>
              <a:rPr lang="en-GB" sz="1400" dirty="0" err="1"/>
              <a:t>vanuit</a:t>
            </a:r>
            <a:r>
              <a:rPr lang="en-GB" sz="1400" dirty="0"/>
              <a:t> het </a:t>
            </a:r>
            <a:r>
              <a:rPr lang="en-GB" sz="1400" dirty="0" err="1"/>
              <a:t>perspectief</a:t>
            </a:r>
            <a:r>
              <a:rPr lang="en-GB" sz="1400" dirty="0"/>
              <a:t> van </a:t>
            </a:r>
            <a:r>
              <a:rPr lang="en-GB" sz="1400" dirty="0" err="1"/>
              <a:t>vrouwen</a:t>
            </a:r>
            <a:r>
              <a:rPr lang="en-GB" sz="1400" dirty="0"/>
              <a:t> of LHBTI’s (</a:t>
            </a:r>
            <a:r>
              <a:rPr lang="en-GB" sz="1400" dirty="0" err="1"/>
              <a:t>bijv</a:t>
            </a:r>
            <a:r>
              <a:rPr lang="en-GB" sz="1400" dirty="0"/>
              <a:t>. Film, </a:t>
            </a:r>
            <a:r>
              <a:rPr lang="en-GB" sz="1400" dirty="0" err="1"/>
              <a:t>theater</a:t>
            </a:r>
            <a:r>
              <a:rPr lang="en-GB" sz="1400" dirty="0"/>
              <a:t>) (</a:t>
            </a:r>
            <a:r>
              <a:rPr lang="en-GB" sz="1400" i="1" dirty="0" err="1"/>
              <a:t>eductainment</a:t>
            </a:r>
            <a:r>
              <a:rPr lang="en-GB" sz="1400" i="1" dirty="0"/>
              <a:t>, perspective taking)</a:t>
            </a:r>
          </a:p>
          <a:p>
            <a:pPr>
              <a:lnSpc>
                <a:spcPct val="90000"/>
              </a:lnSpc>
            </a:pPr>
            <a:r>
              <a:rPr lang="en-GB" sz="1400" dirty="0" err="1"/>
              <a:t>Actief</a:t>
            </a:r>
            <a:r>
              <a:rPr lang="en-GB" sz="1400" dirty="0"/>
              <a:t> </a:t>
            </a:r>
            <a:r>
              <a:rPr lang="en-GB" sz="1400" dirty="0" err="1"/>
              <a:t>sociale</a:t>
            </a:r>
            <a:r>
              <a:rPr lang="en-GB" sz="1400" dirty="0"/>
              <a:t> norm </a:t>
            </a:r>
            <a:r>
              <a:rPr lang="en-GB" sz="1400" dirty="0" err="1"/>
              <a:t>stellen</a:t>
            </a:r>
            <a:r>
              <a:rPr lang="en-GB" sz="1400" dirty="0"/>
              <a:t>, </a:t>
            </a:r>
            <a:r>
              <a:rPr lang="en-GB" sz="1400" dirty="0" err="1"/>
              <a:t>bijv</a:t>
            </a:r>
            <a:r>
              <a:rPr lang="en-GB" sz="1400" dirty="0"/>
              <a:t>.:</a:t>
            </a:r>
          </a:p>
          <a:p>
            <a:pPr marL="447675" lvl="1" indent="-265113">
              <a:lnSpc>
                <a:spcPct val="90000"/>
              </a:lnSpc>
              <a:buFontTx/>
              <a:buChar char="•"/>
            </a:pPr>
            <a:r>
              <a:rPr lang="en-GB" sz="1400" dirty="0" err="1"/>
              <a:t>Rolmodellen</a:t>
            </a:r>
            <a:r>
              <a:rPr lang="en-GB" sz="1400" dirty="0"/>
              <a:t>/peer to peer: </a:t>
            </a:r>
            <a:r>
              <a:rPr lang="en-GB" sz="1400" dirty="0" err="1"/>
              <a:t>mensen</a:t>
            </a:r>
            <a:r>
              <a:rPr lang="en-GB" sz="1400" dirty="0"/>
              <a:t> met </a:t>
            </a:r>
            <a:r>
              <a:rPr lang="en-GB" sz="1400" dirty="0" err="1"/>
              <a:t>aanzien</a:t>
            </a:r>
            <a:r>
              <a:rPr lang="en-GB" sz="1400" dirty="0"/>
              <a:t> </a:t>
            </a:r>
            <a:r>
              <a:rPr lang="en-GB" sz="1400" dirty="0" err="1"/>
              <a:t>zich</a:t>
            </a:r>
            <a:r>
              <a:rPr lang="en-GB" sz="1400" dirty="0"/>
              <a:t> laten </a:t>
            </a:r>
            <a:r>
              <a:rPr lang="en-GB" sz="1400" dirty="0" err="1"/>
              <a:t>uitspreken</a:t>
            </a:r>
            <a:r>
              <a:rPr lang="en-GB" sz="1400" dirty="0"/>
              <a:t> (</a:t>
            </a:r>
            <a:r>
              <a:rPr lang="en-GB" sz="1400" dirty="0" err="1"/>
              <a:t>autoriteit</a:t>
            </a:r>
            <a:r>
              <a:rPr lang="en-GB" sz="1400" dirty="0"/>
              <a:t>) (Social norm theory)</a:t>
            </a:r>
          </a:p>
          <a:p>
            <a:pPr marL="447675" lvl="1" indent="-265113">
              <a:lnSpc>
                <a:spcPct val="90000"/>
              </a:lnSpc>
              <a:buFontTx/>
              <a:buChar char="•"/>
            </a:pPr>
            <a:r>
              <a:rPr lang="en-GB" sz="1400" dirty="0"/>
              <a:t>Het </a:t>
            </a:r>
            <a:r>
              <a:rPr lang="en-GB" sz="1400" dirty="0" err="1"/>
              <a:t>goede</a:t>
            </a:r>
            <a:r>
              <a:rPr lang="en-GB" sz="1400" dirty="0"/>
              <a:t> </a:t>
            </a:r>
            <a:r>
              <a:rPr lang="en-GB" sz="1400" dirty="0" err="1"/>
              <a:t>voorbeeld</a:t>
            </a:r>
            <a:r>
              <a:rPr lang="en-GB" sz="1400" dirty="0"/>
              <a:t> </a:t>
            </a:r>
            <a:r>
              <a:rPr lang="en-GB" sz="1400" dirty="0" err="1"/>
              <a:t>geven</a:t>
            </a:r>
            <a:r>
              <a:rPr lang="en-GB" sz="1400" dirty="0"/>
              <a:t> via het </a:t>
            </a:r>
            <a:r>
              <a:rPr lang="en-GB" sz="1400" dirty="0" err="1"/>
              <a:t>zien</a:t>
            </a:r>
            <a:r>
              <a:rPr lang="en-GB" sz="1400" dirty="0"/>
              <a:t> van </a:t>
            </a:r>
            <a:r>
              <a:rPr lang="en-GB" sz="1400" dirty="0" err="1"/>
              <a:t>een</a:t>
            </a:r>
            <a:r>
              <a:rPr lang="en-GB" sz="1400" dirty="0"/>
              <a:t> </a:t>
            </a:r>
            <a:r>
              <a:rPr lang="en-GB" sz="1400" dirty="0" err="1"/>
              <a:t>samenwerking</a:t>
            </a:r>
            <a:r>
              <a:rPr lang="en-GB" sz="1400" dirty="0"/>
              <a:t> of </a:t>
            </a:r>
            <a:r>
              <a:rPr lang="en-GB" sz="1400" dirty="0" err="1"/>
              <a:t>vriendschap</a:t>
            </a:r>
            <a:r>
              <a:rPr lang="en-GB" sz="1400" dirty="0"/>
              <a:t> </a:t>
            </a:r>
            <a:r>
              <a:rPr lang="en-GB" sz="1400" dirty="0" err="1"/>
              <a:t>tussen</a:t>
            </a:r>
            <a:r>
              <a:rPr lang="en-GB" sz="1400" dirty="0"/>
              <a:t> </a:t>
            </a:r>
            <a:r>
              <a:rPr lang="en-GB" sz="1400" dirty="0" err="1"/>
              <a:t>rolmodellen</a:t>
            </a:r>
            <a:r>
              <a:rPr lang="en-GB" sz="1400" dirty="0"/>
              <a:t>(Extended contact theory)</a:t>
            </a:r>
          </a:p>
          <a:p>
            <a:pPr marL="447675" lvl="1" indent="-265113">
              <a:lnSpc>
                <a:spcPct val="90000"/>
              </a:lnSpc>
              <a:buFontTx/>
              <a:buChar char="•"/>
            </a:pPr>
            <a:r>
              <a:rPr lang="en-GB" sz="1400" dirty="0" err="1"/>
              <a:t>Campagne</a:t>
            </a:r>
            <a:r>
              <a:rPr lang="en-GB" sz="1400" dirty="0"/>
              <a:t> </a:t>
            </a:r>
            <a:r>
              <a:rPr lang="en-GB" sz="1400" dirty="0" err="1"/>
              <a:t>voeren</a:t>
            </a:r>
            <a:r>
              <a:rPr lang="en-GB" sz="1400" dirty="0"/>
              <a:t> met </a:t>
            </a:r>
            <a:r>
              <a:rPr lang="en-GB" sz="1400" dirty="0" err="1"/>
              <a:t>normende</a:t>
            </a:r>
            <a:r>
              <a:rPr lang="en-GB" sz="1400" dirty="0"/>
              <a:t> </a:t>
            </a:r>
            <a:r>
              <a:rPr lang="en-GB" sz="1400" dirty="0" err="1"/>
              <a:t>boodschap</a:t>
            </a:r>
            <a:r>
              <a:rPr lang="en-GB" sz="1400" dirty="0"/>
              <a:t> (Social norm theory)</a:t>
            </a:r>
          </a:p>
          <a:p>
            <a:pPr>
              <a:lnSpc>
                <a:spcPct val="90000"/>
              </a:lnSpc>
            </a:pPr>
            <a:r>
              <a:rPr lang="en-GB" sz="1400" dirty="0" err="1"/>
              <a:t>Confronteren</a:t>
            </a:r>
            <a:r>
              <a:rPr lang="en-GB" sz="1400" dirty="0"/>
              <a:t> met eigen </a:t>
            </a:r>
            <a:r>
              <a:rPr lang="en-GB" sz="1400" dirty="0" err="1"/>
              <a:t>denkbeelden</a:t>
            </a:r>
            <a:r>
              <a:rPr lang="en-GB" sz="1400" dirty="0"/>
              <a:t> / </a:t>
            </a:r>
            <a:r>
              <a:rPr lang="en-GB" sz="1400" dirty="0" err="1"/>
              <a:t>bewustwording</a:t>
            </a:r>
            <a:r>
              <a:rPr lang="en-GB" sz="1400" dirty="0"/>
              <a:t>  (</a:t>
            </a:r>
            <a:r>
              <a:rPr lang="en-GB" sz="1400" i="1" dirty="0"/>
              <a:t>Discrepancy reduction theory</a:t>
            </a:r>
            <a:r>
              <a:rPr lang="en-GB" sz="1400" dirty="0"/>
              <a:t>)</a:t>
            </a:r>
          </a:p>
          <a:p>
            <a:pPr>
              <a:lnSpc>
                <a:spcPct val="90000"/>
              </a:lnSpc>
            </a:pPr>
            <a:r>
              <a:rPr lang="en-GB" sz="1400" dirty="0" err="1"/>
              <a:t>Rollenspellen</a:t>
            </a:r>
            <a:r>
              <a:rPr lang="en-GB" sz="1400" dirty="0"/>
              <a:t> (</a:t>
            </a:r>
            <a:r>
              <a:rPr lang="en-GB" sz="1400" i="1" dirty="0"/>
              <a:t>Modelling, guided practice</a:t>
            </a:r>
            <a:r>
              <a:rPr lang="en-GB" sz="1400" dirty="0"/>
              <a:t>) </a:t>
            </a:r>
          </a:p>
          <a:p>
            <a:pPr>
              <a:lnSpc>
                <a:spcPct val="90000"/>
              </a:lnSpc>
            </a:pPr>
            <a:r>
              <a:rPr lang="en-GB" sz="1400" dirty="0" err="1"/>
              <a:t>Feitelijke</a:t>
            </a:r>
            <a:r>
              <a:rPr lang="en-GB" sz="1400" dirty="0"/>
              <a:t> </a:t>
            </a:r>
            <a:r>
              <a:rPr lang="en-GB" sz="1400" dirty="0" err="1"/>
              <a:t>kennisoverdracht</a:t>
            </a:r>
            <a:endParaRPr lang="en-GB" sz="1400" dirty="0"/>
          </a:p>
          <a:p>
            <a:pPr marL="447675" lvl="1" indent="-265113">
              <a:lnSpc>
                <a:spcPct val="90000"/>
              </a:lnSpc>
              <a:buFontTx/>
              <a:buChar char="•"/>
            </a:pPr>
            <a:r>
              <a:rPr lang="en-GB" sz="1400" dirty="0" err="1"/>
              <a:t>Inhoud</a:t>
            </a:r>
            <a:r>
              <a:rPr lang="en-GB" sz="1400" dirty="0"/>
              <a:t> </a:t>
            </a:r>
            <a:r>
              <a:rPr lang="en-GB" sz="1400" dirty="0" err="1"/>
              <a:t>thema</a:t>
            </a:r>
            <a:endParaRPr lang="en-GB" sz="1400" dirty="0"/>
          </a:p>
          <a:p>
            <a:pPr marL="447675" lvl="1" indent="-265113">
              <a:lnSpc>
                <a:spcPct val="90000"/>
              </a:lnSpc>
              <a:buFontTx/>
              <a:buChar char="•"/>
            </a:pPr>
            <a:r>
              <a:rPr lang="en-GB" sz="1400" dirty="0" err="1"/>
              <a:t>Wetten</a:t>
            </a:r>
            <a:r>
              <a:rPr lang="en-GB" sz="1400" dirty="0"/>
              <a:t>, </a:t>
            </a:r>
            <a:r>
              <a:rPr lang="en-GB" sz="1400" dirty="0" err="1"/>
              <a:t>regelgeving</a:t>
            </a:r>
            <a:r>
              <a:rPr lang="en-GB" sz="1400" dirty="0"/>
              <a:t> &amp; </a:t>
            </a:r>
            <a:r>
              <a:rPr lang="en-GB" sz="1400" dirty="0" err="1"/>
              <a:t>Mensenrechten</a:t>
            </a:r>
            <a:endParaRPr lang="en-GB" sz="1400" dirty="0"/>
          </a:p>
          <a:p>
            <a:pPr marL="447675" lvl="1" indent="-265113">
              <a:lnSpc>
                <a:spcPct val="90000"/>
              </a:lnSpc>
              <a:buFontTx/>
              <a:buChar char="•"/>
            </a:pPr>
            <a:r>
              <a:rPr lang="en-GB" sz="1400" dirty="0" err="1"/>
              <a:t>Risicoperceptie</a:t>
            </a:r>
            <a:r>
              <a:rPr lang="en-GB" sz="1400" dirty="0"/>
              <a:t> </a:t>
            </a:r>
            <a:r>
              <a:rPr lang="en-GB" sz="1400" dirty="0" err="1"/>
              <a:t>vergroten</a:t>
            </a:r>
            <a:r>
              <a:rPr lang="en-GB" sz="1400" dirty="0"/>
              <a:t> (</a:t>
            </a:r>
            <a:r>
              <a:rPr lang="en-GB" sz="1400" dirty="0" err="1"/>
              <a:t>bijv</a:t>
            </a:r>
            <a:r>
              <a:rPr lang="en-GB" sz="1400" dirty="0"/>
              <a:t>. </a:t>
            </a:r>
            <a:r>
              <a:rPr lang="en-GB" sz="1400" dirty="0" err="1"/>
              <a:t>gezondheid</a:t>
            </a:r>
            <a:r>
              <a:rPr lang="en-GB" sz="1400" dirty="0"/>
              <a:t>, </a:t>
            </a:r>
            <a:r>
              <a:rPr lang="en-GB" sz="1400" dirty="0" err="1"/>
              <a:t>gevolgen</a:t>
            </a:r>
            <a:r>
              <a:rPr lang="en-GB" sz="1400" dirty="0"/>
              <a:t> van </a:t>
            </a:r>
            <a:r>
              <a:rPr lang="en-GB" sz="1400" dirty="0" err="1"/>
              <a:t>huiselijk</a:t>
            </a:r>
            <a:r>
              <a:rPr lang="en-GB" sz="1400" dirty="0"/>
              <a:t> </a:t>
            </a:r>
            <a:r>
              <a:rPr lang="en-GB" sz="1400" dirty="0" err="1"/>
              <a:t>geweld</a:t>
            </a:r>
            <a:r>
              <a:rPr lang="en-GB" sz="1400" dirty="0"/>
              <a:t>)</a:t>
            </a:r>
          </a:p>
          <a:p>
            <a:pPr marL="182562" lvl="1" indent="0">
              <a:lnSpc>
                <a:spcPct val="90000"/>
              </a:lnSpc>
              <a:buNone/>
            </a:pPr>
            <a:endParaRPr lang="en-GB" sz="1400" dirty="0"/>
          </a:p>
          <a:p>
            <a:pPr marL="1587" lvl="1" indent="0">
              <a:lnSpc>
                <a:spcPct val="90000"/>
              </a:lnSpc>
              <a:buNone/>
            </a:pPr>
            <a:endParaRPr lang="en-US" altLang="nl-NL" sz="1400" dirty="0"/>
          </a:p>
        </p:txBody>
      </p:sp>
      <p:pic>
        <p:nvPicPr>
          <p:cNvPr id="5" name="Afbeelding 4">
            <a:extLst>
              <a:ext uri="{FF2B5EF4-FFF2-40B4-BE49-F238E27FC236}">
                <a16:creationId xmlns:a16="http://schemas.microsoft.com/office/drawing/2014/main" id="{8BAC748D-6F78-40B1-8DDB-9AA2F11E2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5764" y="1196975"/>
            <a:ext cx="2028253" cy="5200650"/>
          </a:xfrm>
          <a:prstGeom prst="rect">
            <a:avLst/>
          </a:prstGeom>
          <a:noFill/>
        </p:spPr>
      </p:pic>
    </p:spTree>
    <p:extLst>
      <p:ext uri="{BB962C8B-B14F-4D97-AF65-F5344CB8AC3E}">
        <p14:creationId xmlns:p14="http://schemas.microsoft.com/office/powerpoint/2010/main" val="614406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4863347-E9AA-4E06-AF11-F5129BDC0D08}"/>
              </a:ext>
            </a:extLst>
          </p:cNvPr>
          <p:cNvSpPr>
            <a:spLocks noGrp="1"/>
          </p:cNvSpPr>
          <p:nvPr>
            <p:ph type="title"/>
          </p:nvPr>
        </p:nvSpPr>
        <p:spPr>
          <a:xfrm>
            <a:off x="539750" y="212725"/>
            <a:ext cx="7234238" cy="360363"/>
          </a:xfrm>
        </p:spPr>
        <p:txBody>
          <a:bodyPr wrap="square" anchor="t">
            <a:normAutofit/>
          </a:bodyPr>
          <a:lstStyle/>
          <a:p>
            <a:r>
              <a:rPr lang="nl-NL" dirty="0"/>
              <a:t>Omgaan met Handelingsverlegenheid</a:t>
            </a:r>
          </a:p>
        </p:txBody>
      </p:sp>
      <p:sp>
        <p:nvSpPr>
          <p:cNvPr id="6" name="Tijdelijke aanduiding voor inhoud 5">
            <a:extLst>
              <a:ext uri="{FF2B5EF4-FFF2-40B4-BE49-F238E27FC236}">
                <a16:creationId xmlns:a16="http://schemas.microsoft.com/office/drawing/2014/main" id="{B6A147D6-CE45-43DD-8C2A-0D873CA5CF5B}"/>
              </a:ext>
            </a:extLst>
          </p:cNvPr>
          <p:cNvSpPr>
            <a:spLocks noGrp="1"/>
          </p:cNvSpPr>
          <p:nvPr>
            <p:ph sz="half" idx="1"/>
          </p:nvPr>
        </p:nvSpPr>
        <p:spPr>
          <a:xfrm>
            <a:off x="539750" y="1202551"/>
            <a:ext cx="4587602" cy="5200650"/>
          </a:xfrm>
        </p:spPr>
        <p:txBody>
          <a:bodyPr wrap="square" anchor="t">
            <a:normAutofit lnSpcReduction="10000"/>
          </a:bodyPr>
          <a:lstStyle/>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Niet zomaar het thema aankaarten</a:t>
            </a:r>
          </a:p>
          <a:p>
            <a:pPr marL="342900" indent="-342900">
              <a:buFont typeface="Arial" panose="020B0604020202020204" pitchFamily="34" charset="0"/>
              <a:buChar char="•"/>
            </a:pPr>
            <a:r>
              <a:rPr lang="nl-NL" dirty="0"/>
              <a:t>Draagvlak </a:t>
            </a:r>
          </a:p>
          <a:p>
            <a:pPr marL="342900" indent="-342900">
              <a:buFont typeface="Arial" panose="020B0604020202020204" pitchFamily="34" charset="0"/>
              <a:buChar char="•"/>
            </a:pPr>
            <a:r>
              <a:rPr lang="nl-NL" dirty="0"/>
              <a:t>Mensenrechten</a:t>
            </a:r>
          </a:p>
          <a:p>
            <a:pPr marL="342900" indent="-342900">
              <a:buFont typeface="Arial" panose="020B0604020202020204" pitchFamily="34" charset="0"/>
              <a:buChar char="•"/>
            </a:pPr>
            <a:r>
              <a:rPr lang="nl-NL" dirty="0"/>
              <a:t>Zorg voor inbedding in het organisatie</a:t>
            </a:r>
          </a:p>
          <a:p>
            <a:pPr marL="342900" indent="-342900">
              <a:buFont typeface="Arial" panose="020B0604020202020204" pitchFamily="34" charset="0"/>
              <a:buChar char="•"/>
            </a:pPr>
            <a:r>
              <a:rPr lang="nl-NL" dirty="0"/>
              <a:t>Stuurgroep</a:t>
            </a:r>
          </a:p>
          <a:p>
            <a:pPr marL="342900" indent="-342900">
              <a:buFont typeface="Arial" panose="020B0604020202020204" pitchFamily="34" charset="0"/>
              <a:buChar char="•"/>
            </a:pPr>
            <a:r>
              <a:rPr lang="nl-NL" dirty="0"/>
              <a:t>Changemakers</a:t>
            </a:r>
          </a:p>
          <a:p>
            <a:pPr marL="342900" indent="-342900">
              <a:buFont typeface="Arial" panose="020B0604020202020204" pitchFamily="34" charset="0"/>
              <a:buChar char="•"/>
            </a:pPr>
            <a:r>
              <a:rPr lang="nl-NL" dirty="0"/>
              <a:t>Kleinschalige verandering activiteiten </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pic>
        <p:nvPicPr>
          <p:cNvPr id="7" name="Afbeelding 6">
            <a:extLst>
              <a:ext uri="{FF2B5EF4-FFF2-40B4-BE49-F238E27FC236}">
                <a16:creationId xmlns:a16="http://schemas.microsoft.com/office/drawing/2014/main" id="{0CC55B11-B9E8-4B88-9EB6-CDA5B76BA5E8}"/>
              </a:ext>
            </a:extLst>
          </p:cNvPr>
          <p:cNvPicPr>
            <a:picLocks noChangeAspect="1"/>
          </p:cNvPicPr>
          <p:nvPr/>
        </p:nvPicPr>
        <p:blipFill>
          <a:blip r:embed="rId3"/>
          <a:stretch>
            <a:fillRect/>
          </a:stretch>
        </p:blipFill>
        <p:spPr>
          <a:xfrm>
            <a:off x="5148064" y="1772816"/>
            <a:ext cx="3275895" cy="1842691"/>
          </a:xfrm>
          <a:prstGeom prst="rect">
            <a:avLst/>
          </a:prstGeom>
          <a:noFill/>
        </p:spPr>
      </p:pic>
      <p:pic>
        <p:nvPicPr>
          <p:cNvPr id="8" name="Afbeelding 7">
            <a:extLst>
              <a:ext uri="{FF2B5EF4-FFF2-40B4-BE49-F238E27FC236}">
                <a16:creationId xmlns:a16="http://schemas.microsoft.com/office/drawing/2014/main" id="{7CA2B5FE-17C0-484E-968F-08B81BF08E78}"/>
              </a:ext>
            </a:extLst>
          </p:cNvPr>
          <p:cNvPicPr>
            <a:picLocks noChangeAspect="1"/>
          </p:cNvPicPr>
          <p:nvPr/>
        </p:nvPicPr>
        <p:blipFill>
          <a:blip r:embed="rId4"/>
          <a:stretch>
            <a:fillRect/>
          </a:stretch>
        </p:blipFill>
        <p:spPr>
          <a:xfrm>
            <a:off x="5127352" y="3802876"/>
            <a:ext cx="3763912" cy="2028749"/>
          </a:xfrm>
          <a:prstGeom prst="rect">
            <a:avLst/>
          </a:prstGeom>
        </p:spPr>
      </p:pic>
    </p:spTree>
    <p:extLst>
      <p:ext uri="{BB962C8B-B14F-4D97-AF65-F5344CB8AC3E}">
        <p14:creationId xmlns:p14="http://schemas.microsoft.com/office/powerpoint/2010/main" val="36679370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TLESLIDE" val="1"/>
</p:tagLst>
</file>

<file path=ppt/theme/theme1.xml><?xml version="1.0" encoding="utf-8"?>
<a:theme xmlns:a="http://schemas.openxmlformats.org/drawingml/2006/main" name="Presentatie Movisie">
  <a:themeElements>
    <a:clrScheme name="Movisie template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fontScheme name="Movisie template">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visie template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 Movisie.potx" id="{0EA3D33A-4F01-480D-855A-893CC6040792}" vid="{810FF7D1-FF4C-4A21-939B-06686AC0CAF6}"/>
    </a:ext>
  </a:extLst>
</a:theme>
</file>

<file path=ppt/theme/theme2.xml><?xml version="1.0" encoding="utf-8"?>
<a:theme xmlns:a="http://schemas.openxmlformats.org/drawingml/2006/main" name="Movisie print">
  <a:themeElements>
    <a:clrScheme name="Movisie print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fontScheme name="Movisie print">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visie print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 Movisie.potx" id="{0EA3D33A-4F01-480D-855A-893CC6040792}" vid="{6921AB61-7BDC-41C3-9F26-F1073BC10389}"/>
    </a:ext>
  </a:extLst>
</a:theme>
</file>

<file path=ppt/theme/theme3.xml><?xml version="1.0" encoding="utf-8"?>
<a:theme xmlns:a="http://schemas.openxmlformats.org/drawingml/2006/main" name="Movisie more">
  <a:themeElements>
    <a:clrScheme name="Movisie more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fontScheme name="Movisie more">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visie more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 Movisie.potx" id="{0EA3D33A-4F01-480D-855A-893CC6040792}" vid="{13BE48E5-9968-40CA-8E1B-DB002767649A}"/>
    </a:ext>
  </a:extLst>
</a:theme>
</file>

<file path=ppt/theme/theme4.xml><?xml version="1.0" encoding="utf-8"?>
<a:theme xmlns:a="http://schemas.openxmlformats.org/drawingml/2006/main" name="Movisie more print">
  <a:themeElements>
    <a:clrScheme name="Movisie more print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fontScheme name="Movisie more print">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visie more print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 Movisie.potx" id="{0EA3D33A-4F01-480D-855A-893CC6040792}" vid="{73463EF0-E2C9-4FD5-B353-014CF3E00853}"/>
    </a:ext>
  </a:extLst>
</a:theme>
</file>

<file path=ppt/theme/theme5.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02BB715FDCDA4590E73FC05221BE8E" ma:contentTypeVersion="15" ma:contentTypeDescription="Een nieuw document maken." ma:contentTypeScope="" ma:versionID="4656002c0f62a286ffeb078c70fb05d9">
  <xsd:schema xmlns:xsd="http://www.w3.org/2001/XMLSchema" xmlns:xs="http://www.w3.org/2001/XMLSchema" xmlns:p="http://schemas.microsoft.com/office/2006/metadata/properties" xmlns:ns2="78536850-ad44-49bd-9cb7-6192332badba" xmlns:ns3="7cf0d5d1-7964-499c-af15-faef923d0d5f" targetNamespace="http://schemas.microsoft.com/office/2006/metadata/properties" ma:root="true" ma:fieldsID="4c06960bfcfe228f17b47140c7db503d" ns2:_="" ns3:_="">
    <xsd:import namespace="78536850-ad44-49bd-9cb7-6192332badba"/>
    <xsd:import namespace="7cf0d5d1-7964-499c-af15-faef923d0d5f"/>
    <xsd:element name="properties">
      <xsd:complexType>
        <xsd:sequence>
          <xsd:element name="documentManagement">
            <xsd:complexType>
              <xsd:all>
                <xsd:element ref="ns2:Jaartal" minOccurs="0"/>
                <xsd:element ref="ns2:MediaServiceMetadata" minOccurs="0"/>
                <xsd:element ref="ns2:MediaServiceFastMetadata" minOccurs="0"/>
                <xsd:element ref="ns2:Speerpunt"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36850-ad44-49bd-9cb7-6192332badba" elementFormDefault="qualified">
    <xsd:import namespace="http://schemas.microsoft.com/office/2006/documentManagement/types"/>
    <xsd:import namespace="http://schemas.microsoft.com/office/infopath/2007/PartnerControls"/>
    <xsd:element name="Jaartal" ma:index="2" nillable="true" ma:displayName="Jaartal" ma:format="Dropdown" ma:internalName="Jaartal" ma:readOnly="false">
      <xsd:simpleType>
        <xsd:restriction base="dms:Choice">
          <xsd:enumeration value="2021"/>
          <xsd:enumeration value="2020"/>
          <xsd:enumeration value="2019"/>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Speerpunt" ma:index="11" nillable="true" ma:displayName="Speerpunt" ma:format="Dropdown" ma:internalName="Speerpunt">
      <xsd:simpleType>
        <xsd:restriction base="dms:Choice">
          <xsd:enumeration value="Zelfbeschikking"/>
          <xsd:enumeration value="Zelfbewust opgroeien"/>
          <xsd:enumeration value="Arbeid en zorg"/>
          <xsd:enumeration value="Seksuele identiteit"/>
          <xsd:enumeration value="Mannen en jongens"/>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f0d5d1-7964-499c-af15-faef923d0d5f"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peerpunt xmlns="78536850-ad44-49bd-9cb7-6192332badba" xsi:nil="true"/>
    <Jaartal xmlns="78536850-ad44-49bd-9cb7-6192332badba" xsi:nil="true"/>
  </documentManagement>
</p:properties>
</file>

<file path=customXml/itemProps1.xml><?xml version="1.0" encoding="utf-8"?>
<ds:datastoreItem xmlns:ds="http://schemas.openxmlformats.org/officeDocument/2006/customXml" ds:itemID="{14AC5ADB-7757-457A-938C-A78D9A065896}"/>
</file>

<file path=customXml/itemProps2.xml><?xml version="1.0" encoding="utf-8"?>
<ds:datastoreItem xmlns:ds="http://schemas.openxmlformats.org/officeDocument/2006/customXml" ds:itemID="{238A2B14-E7A4-4FF3-9CF8-3F6A9F01A3EF}"/>
</file>

<file path=customXml/itemProps3.xml><?xml version="1.0" encoding="utf-8"?>
<ds:datastoreItem xmlns:ds="http://schemas.openxmlformats.org/officeDocument/2006/customXml" ds:itemID="{19462AE7-E81D-4BFB-A662-FD1C8E354B41}"/>
</file>

<file path=docProps/app.xml><?xml version="1.0" encoding="utf-8"?>
<Properties xmlns="http://schemas.openxmlformats.org/officeDocument/2006/extended-properties" xmlns:vt="http://schemas.openxmlformats.org/officeDocument/2006/docPropsVTypes">
  <Template>Presentatie Movisie</Template>
  <TotalTime>1104</TotalTime>
  <Words>887</Words>
  <Application>Microsoft Office PowerPoint</Application>
  <PresentationFormat>Diavoorstelling (4:3)</PresentationFormat>
  <Paragraphs>92</Paragraphs>
  <Slides>10</Slides>
  <Notes>5</Notes>
  <HiddenSlides>0</HiddenSlides>
  <MMClips>0</MMClips>
  <ScaleCrop>false</ScaleCrop>
  <HeadingPairs>
    <vt:vector size="6" baseType="variant">
      <vt:variant>
        <vt:lpstr>Gebruikte lettertypen</vt:lpstr>
      </vt:variant>
      <vt:variant>
        <vt:i4>3</vt:i4>
      </vt:variant>
      <vt:variant>
        <vt:lpstr>Thema</vt:lpstr>
      </vt:variant>
      <vt:variant>
        <vt:i4>4</vt:i4>
      </vt:variant>
      <vt:variant>
        <vt:lpstr>Diatitels</vt:lpstr>
      </vt:variant>
      <vt:variant>
        <vt:i4>10</vt:i4>
      </vt:variant>
    </vt:vector>
  </HeadingPairs>
  <TitlesOfParts>
    <vt:vector size="17" baseType="lpstr">
      <vt:lpstr>Arial</vt:lpstr>
      <vt:lpstr>Calibri</vt:lpstr>
      <vt:lpstr>Roboto</vt:lpstr>
      <vt:lpstr>Presentatie Movisie</vt:lpstr>
      <vt:lpstr>Movisie print</vt:lpstr>
      <vt:lpstr>Movisie more</vt:lpstr>
      <vt:lpstr>Movisie more print</vt:lpstr>
      <vt:lpstr>Alliantie Verandering van Binnenuit</vt:lpstr>
      <vt:lpstr>Wie zijn wij?</vt:lpstr>
      <vt:lpstr>Gender- en seksuele diversiteit</vt:lpstr>
      <vt:lpstr>Do’s </vt:lpstr>
      <vt:lpstr>Do’s</vt:lpstr>
      <vt:lpstr>Don’ts</vt:lpstr>
      <vt:lpstr>Don’ts </vt:lpstr>
      <vt:lpstr>Werkvormen: welke zijn er?</vt:lpstr>
      <vt:lpstr>Omgaan met Handelingsverlegenheid</vt:lpstr>
      <vt:lpstr>Contactgegevens </vt:lpstr>
    </vt:vector>
  </TitlesOfParts>
  <Company>Stichting Sekondant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Alliantie Verandering van Binnenuit</dc:title>
  <dc:creator>El Moussaoui, Siham</dc:creator>
  <cp:keywords>False</cp:keywords>
  <cp:lastModifiedBy>El Moussaoui, Siham</cp:lastModifiedBy>
  <cp:revision>4</cp:revision>
  <cp:lastPrinted>2016-02-11T14:24:25Z</cp:lastPrinted>
  <dcterms:created xsi:type="dcterms:W3CDTF">2021-09-16T10:50:49Z</dcterms:created>
  <dcterms:modified xsi:type="dcterms:W3CDTF">2021-09-17T05:15:40Z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ype">
    <vt:lpwstr>Movisie</vt:lpwstr>
  </property>
  <property fmtid="{D5CDD505-2E9C-101B-9397-08002B2CF9AE}" pid="3" name="ContentTypeId">
    <vt:lpwstr>0x0101002502BB715FDCDA4590E73FC05221BE8E</vt:lpwstr>
  </property>
</Properties>
</file>