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  <p:sldId id="263" r:id="rId7"/>
    <p:sldId id="267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055" y="1828800"/>
            <a:ext cx="3534268" cy="3451538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751" y="1828800"/>
            <a:ext cx="3534268" cy="345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6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/>
                </a:solidFill>
                <a:latin typeface="Lucida Calligraphy" panose="03010101010101010101" pitchFamily="66" charset="0"/>
              </a:rPr>
              <a:t>Nisa4Nisa &amp; Big Sis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nisa </a:t>
            </a:r>
            <a:r>
              <a:rPr lang="nl-NL" dirty="0"/>
              <a:t>for nisa &gt; </a:t>
            </a:r>
            <a:r>
              <a:rPr lang="nl-NL" dirty="0" smtClean="0"/>
              <a:t>2001</a:t>
            </a:r>
            <a:endParaRPr lang="nl-NL" dirty="0"/>
          </a:p>
          <a:p>
            <a:r>
              <a:rPr lang="nl-NL" dirty="0" smtClean="0"/>
              <a:t>Big Sis sinds 2008 </a:t>
            </a:r>
          </a:p>
          <a:p>
            <a:r>
              <a:rPr lang="nl-NL" dirty="0" smtClean="0"/>
              <a:t>Door moeders &amp; dochters</a:t>
            </a:r>
          </a:p>
          <a:p>
            <a:r>
              <a:rPr lang="nl-NL" dirty="0" smtClean="0"/>
              <a:t>14 jaar tot 25 &gt; 12 jaar tot 25 jaar</a:t>
            </a:r>
          </a:p>
          <a:p>
            <a:r>
              <a:rPr lang="nl-NL" dirty="0"/>
              <a:t>Huiskamer voor vrouwen en meiden</a:t>
            </a:r>
          </a:p>
          <a:p>
            <a:r>
              <a:rPr lang="nl-NL" dirty="0" smtClean="0"/>
              <a:t>Kwetsbare &amp; risico meiden</a:t>
            </a:r>
          </a:p>
        </p:txBody>
      </p:sp>
    </p:spTree>
    <p:extLst>
      <p:ext uri="{BB962C8B-B14F-4D97-AF65-F5344CB8AC3E}">
        <p14:creationId xmlns:p14="http://schemas.microsoft.com/office/powerpoint/2010/main" val="20555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650" y="972410"/>
            <a:ext cx="8761413" cy="706964"/>
          </a:xfrm>
        </p:spPr>
        <p:txBody>
          <a:bodyPr/>
          <a:lstStyle/>
          <a:p>
            <a:r>
              <a:rPr lang="nl-NL" dirty="0" smtClean="0">
                <a:solidFill>
                  <a:schemeClr val="accent2"/>
                </a:solidFill>
                <a:latin typeface="Lucida Calligraphy" panose="03010101010101010101" pitchFamily="66" charset="0"/>
              </a:rPr>
              <a:t>Big Sis groepen 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39" y="2060620"/>
            <a:ext cx="11230378" cy="464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3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2"/>
                </a:solidFill>
                <a:latin typeface="Lucida Calligraphy" panose="03010101010101010101" pitchFamily="66" charset="0"/>
              </a:rPr>
              <a:t>Prestatiedruk &amp; </a:t>
            </a:r>
            <a:r>
              <a:rPr lang="nl-NL" dirty="0" err="1">
                <a:solidFill>
                  <a:schemeClr val="accent2"/>
                </a:solidFill>
                <a:latin typeface="Lucida Calligraphy" panose="03010101010101010101" pitchFamily="66" charset="0"/>
              </a:rPr>
              <a:t>Social</a:t>
            </a:r>
            <a:r>
              <a:rPr lang="nl-NL" dirty="0">
                <a:solidFill>
                  <a:schemeClr val="accent2"/>
                </a:solidFill>
                <a:latin typeface="Lucida Calligraphy" panose="03010101010101010101" pitchFamily="66" charset="0"/>
              </a:rPr>
              <a:t> media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54954" y="2325794"/>
            <a:ext cx="4825157" cy="576262"/>
          </a:xfrm>
        </p:spPr>
        <p:txBody>
          <a:bodyPr/>
          <a:lstStyle/>
          <a:p>
            <a:r>
              <a:rPr lang="nl-NL" dirty="0" smtClean="0"/>
              <a:t>Prestatiedruk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Coaching </a:t>
            </a:r>
          </a:p>
          <a:p>
            <a:r>
              <a:rPr lang="nl-NL" dirty="0" smtClean="0"/>
              <a:t>Ondersteuning school &amp; werk</a:t>
            </a:r>
          </a:p>
          <a:p>
            <a:r>
              <a:rPr lang="nl-NL" dirty="0" smtClean="0"/>
              <a:t>Training en workshops</a:t>
            </a:r>
          </a:p>
          <a:p>
            <a:pPr lvl="1"/>
            <a:r>
              <a:rPr lang="nl-NL" dirty="0" smtClean="0"/>
              <a:t>Kopkracht</a:t>
            </a:r>
          </a:p>
          <a:p>
            <a:pPr lvl="1"/>
            <a:r>
              <a:rPr lang="nl-NL" dirty="0" smtClean="0"/>
              <a:t>Leren Plannen</a:t>
            </a:r>
          </a:p>
          <a:p>
            <a:pPr lvl="1"/>
            <a:r>
              <a:rPr lang="nl-NL" dirty="0" smtClean="0"/>
              <a:t>Leerstijl</a:t>
            </a:r>
          </a:p>
          <a:p>
            <a:pPr lvl="1"/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08712" y="2346644"/>
            <a:ext cx="4825159" cy="576262"/>
          </a:xfrm>
        </p:spPr>
        <p:txBody>
          <a:bodyPr/>
          <a:lstStyle/>
          <a:p>
            <a:r>
              <a:rPr lang="nl-NL" dirty="0" err="1" smtClean="0"/>
              <a:t>Social</a:t>
            </a:r>
            <a:r>
              <a:rPr lang="nl-NL" dirty="0" smtClean="0"/>
              <a:t> media 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Autofit/>
          </a:bodyPr>
          <a:lstStyle/>
          <a:p>
            <a:r>
              <a:rPr lang="nl-NL" sz="1600" dirty="0" smtClean="0"/>
              <a:t>Harmonieus thuis </a:t>
            </a:r>
          </a:p>
          <a:p>
            <a:r>
              <a:rPr lang="nl-NL" sz="1600" dirty="0" smtClean="0"/>
              <a:t>Dialogen &amp; ervaringsdeskundigen</a:t>
            </a:r>
          </a:p>
          <a:p>
            <a:r>
              <a:rPr lang="nl-NL" sz="1600" dirty="0" smtClean="0"/>
              <a:t>Training &amp;  workshops</a:t>
            </a:r>
          </a:p>
          <a:p>
            <a:pPr marL="742950" lvl="2" indent="-342900"/>
            <a:r>
              <a:rPr lang="nl-NL" dirty="0" smtClean="0"/>
              <a:t>Seksueel </a:t>
            </a:r>
            <a:r>
              <a:rPr lang="nl-NL" dirty="0"/>
              <a:t>grensoverschrijdend gedrag</a:t>
            </a:r>
          </a:p>
          <a:p>
            <a:pPr lvl="1"/>
            <a:r>
              <a:rPr lang="nl-NL" sz="1400" dirty="0" smtClean="0"/>
              <a:t>Sociale isolement / eenzaamheid</a:t>
            </a:r>
          </a:p>
          <a:p>
            <a:pPr lvl="1"/>
            <a:r>
              <a:rPr lang="nl-NL" sz="1400" dirty="0" err="1" smtClean="0"/>
              <a:t>Expose</a:t>
            </a:r>
            <a:r>
              <a:rPr lang="nl-NL" sz="1400" dirty="0" smtClean="0"/>
              <a:t> </a:t>
            </a:r>
            <a:r>
              <a:rPr lang="nl-NL" sz="1400" dirty="0"/>
              <a:t>&amp; </a:t>
            </a:r>
            <a:r>
              <a:rPr lang="nl-NL" sz="1400" dirty="0" err="1" smtClean="0"/>
              <a:t>Sextortion</a:t>
            </a:r>
            <a:r>
              <a:rPr lang="nl-NL" sz="1400" dirty="0" smtClean="0"/>
              <a:t> </a:t>
            </a:r>
          </a:p>
          <a:p>
            <a:pPr lvl="1"/>
            <a:r>
              <a:rPr lang="nl-NL" sz="1400" dirty="0" smtClean="0"/>
              <a:t>Thuissituatie</a:t>
            </a:r>
          </a:p>
        </p:txBody>
      </p:sp>
    </p:spTree>
    <p:extLst>
      <p:ext uri="{BB962C8B-B14F-4D97-AF65-F5344CB8AC3E}">
        <p14:creationId xmlns:p14="http://schemas.microsoft.com/office/powerpoint/2010/main" val="12001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/>
                </a:solidFill>
                <a:latin typeface="Lucida Calligraphy" panose="03010101010101010101" pitchFamily="66" charset="0"/>
              </a:rPr>
              <a:t>Wat biedt Big </a:t>
            </a:r>
            <a:r>
              <a:rPr lang="nl-NL" dirty="0">
                <a:solidFill>
                  <a:schemeClr val="accent2"/>
                </a:solidFill>
                <a:latin typeface="Lucida Calligraphy" panose="03010101010101010101" pitchFamily="66" charset="0"/>
              </a:rPr>
              <a:t>Sis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788670" y="2400300"/>
            <a:ext cx="5191442" cy="3619502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Projecten en trainingen </a:t>
            </a:r>
            <a:r>
              <a:rPr lang="nl-NL" dirty="0" smtClean="0"/>
              <a:t>gericht op </a:t>
            </a:r>
            <a:endParaRPr lang="nl-NL" dirty="0"/>
          </a:p>
          <a:p>
            <a:pPr lvl="1"/>
            <a:r>
              <a:rPr lang="nl-NL" dirty="0" smtClean="0"/>
              <a:t>Zelfbeschikking</a:t>
            </a:r>
            <a:endParaRPr lang="nl-NL" dirty="0"/>
          </a:p>
          <a:p>
            <a:pPr lvl="1"/>
            <a:r>
              <a:rPr lang="nl-NL" dirty="0" smtClean="0"/>
              <a:t>Weerbaarheid &amp; zelfvertrouwen</a:t>
            </a:r>
            <a:endParaRPr lang="nl-NL" dirty="0"/>
          </a:p>
          <a:p>
            <a:pPr lvl="1"/>
            <a:r>
              <a:rPr lang="nl-NL" dirty="0"/>
              <a:t>Communicatie binnen het eigen </a:t>
            </a:r>
            <a:r>
              <a:rPr lang="nl-NL" dirty="0" smtClean="0"/>
              <a:t>gezin</a:t>
            </a:r>
            <a:endParaRPr lang="nl-NL" dirty="0"/>
          </a:p>
          <a:p>
            <a:pPr lvl="1"/>
            <a:r>
              <a:rPr lang="nl-NL" dirty="0"/>
              <a:t>Worsteling met cultuur, geloof &amp; maatschappij</a:t>
            </a:r>
          </a:p>
          <a:p>
            <a:pPr lvl="1"/>
            <a:r>
              <a:rPr lang="nl-NL" dirty="0" smtClean="0"/>
              <a:t>Identiteitsproblematiek</a:t>
            </a:r>
          </a:p>
          <a:p>
            <a:pPr lvl="1"/>
            <a:r>
              <a:rPr lang="nl-NL" dirty="0" smtClean="0"/>
              <a:t>Seksueel </a:t>
            </a:r>
            <a:r>
              <a:rPr lang="nl-NL" dirty="0"/>
              <a:t>grensoverschrijdend gedrag</a:t>
            </a:r>
          </a:p>
          <a:p>
            <a:pPr lvl="1"/>
            <a:r>
              <a:rPr lang="nl-NL" dirty="0"/>
              <a:t>Sociale isolement / </a:t>
            </a:r>
            <a:r>
              <a:rPr lang="nl-NL" dirty="0" smtClean="0"/>
              <a:t>eenzaamheid</a:t>
            </a:r>
            <a:endParaRPr lang="nl-NL" dirty="0"/>
          </a:p>
          <a:p>
            <a:r>
              <a:rPr lang="nl-NL" dirty="0" smtClean="0"/>
              <a:t>Laagdrempelige begeleiding</a:t>
            </a:r>
          </a:p>
          <a:p>
            <a:pPr lvl="1"/>
            <a:r>
              <a:rPr lang="nl-NL" dirty="0"/>
              <a:t>E</a:t>
            </a:r>
            <a:r>
              <a:rPr lang="nl-NL" dirty="0" smtClean="0"/>
              <a:t>én op één gespreken</a:t>
            </a:r>
            <a:endParaRPr lang="nl-NL" dirty="0"/>
          </a:p>
          <a:p>
            <a:pPr lvl="1"/>
            <a:r>
              <a:rPr lang="nl-NL" dirty="0" smtClean="0"/>
              <a:t>Doorverwijzen </a:t>
            </a:r>
            <a:endParaRPr lang="nl-NL" dirty="0"/>
          </a:p>
          <a:p>
            <a:pPr lvl="1"/>
            <a:r>
              <a:rPr lang="nl-NL" dirty="0" smtClean="0"/>
              <a:t>Huisbezoeken  </a:t>
            </a:r>
          </a:p>
          <a:p>
            <a:pPr marL="0" indent="0">
              <a:buNone/>
            </a:pP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16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/>
                </a:solidFill>
                <a:latin typeface="Lucida Calligraphy" panose="03010101010101010101" pitchFamily="66" charset="0"/>
              </a:rPr>
              <a:t>Harmonieus thuis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893" y="2549155"/>
            <a:ext cx="2897503" cy="2079995"/>
          </a:xfrm>
        </p:spPr>
        <p:txBody>
          <a:bodyPr>
            <a:normAutofit/>
          </a:bodyPr>
          <a:lstStyle/>
          <a:p>
            <a:r>
              <a:rPr lang="nl-NL" dirty="0" smtClean="0"/>
              <a:t>Moeder &amp; dochter dialogen</a:t>
            </a:r>
          </a:p>
          <a:p>
            <a:pPr lvl="1"/>
            <a:r>
              <a:rPr lang="nl-NL" dirty="0" smtClean="0"/>
              <a:t>Communicatie</a:t>
            </a:r>
          </a:p>
          <a:p>
            <a:pPr lvl="1"/>
            <a:r>
              <a:rPr lang="nl-NL" dirty="0" smtClean="0"/>
              <a:t>Jij </a:t>
            </a:r>
            <a:r>
              <a:rPr lang="nl-NL" dirty="0"/>
              <a:t>&amp; Ik</a:t>
            </a:r>
          </a:p>
          <a:p>
            <a:pPr lvl="1"/>
            <a:r>
              <a:rPr lang="nl-NL" dirty="0" err="1"/>
              <a:t>Social</a:t>
            </a:r>
            <a:r>
              <a:rPr lang="nl-NL" dirty="0"/>
              <a:t> </a:t>
            </a:r>
            <a:r>
              <a:rPr lang="nl-NL" dirty="0" smtClean="0"/>
              <a:t>media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3062396" y="2549155"/>
            <a:ext cx="3475564" cy="2079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Vader &amp; dochter dialogen</a:t>
            </a:r>
          </a:p>
          <a:p>
            <a:pPr lvl="1"/>
            <a:r>
              <a:rPr lang="nl-NL" dirty="0" smtClean="0"/>
              <a:t>Zelfbeschikking</a:t>
            </a:r>
          </a:p>
          <a:p>
            <a:pPr lvl="1"/>
            <a:r>
              <a:rPr lang="nl-NL" dirty="0" smtClean="0"/>
              <a:t>Cultuur &amp; Religie</a:t>
            </a:r>
          </a:p>
          <a:p>
            <a:pPr lvl="1"/>
            <a:r>
              <a:rPr lang="nl-NL" dirty="0" smtClean="0"/>
              <a:t>Opvoeding</a:t>
            </a:r>
          </a:p>
          <a:p>
            <a:pPr lvl="1"/>
            <a:r>
              <a:rPr lang="nl-NL" dirty="0" smtClean="0"/>
              <a:t>Seksualiteit </a:t>
            </a:r>
          </a:p>
          <a:p>
            <a:pPr lvl="1"/>
            <a:endParaRPr lang="nl-NL" dirty="0" smtClean="0"/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164893" y="4804518"/>
            <a:ext cx="5795006" cy="822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Gesprek starten en taboe doorbreken tussen ouders en dochters (Niet altijd eigen ouders)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941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/>
                </a:solidFill>
                <a:latin typeface="Lucida Calligraphy" panose="03010101010101010101" pitchFamily="66" charset="0"/>
              </a:rPr>
              <a:t>Workshops &amp; Trainingen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549155"/>
            <a:ext cx="2897503" cy="2079995"/>
          </a:xfrm>
        </p:spPr>
        <p:txBody>
          <a:bodyPr>
            <a:normAutofit/>
          </a:bodyPr>
          <a:lstStyle/>
          <a:p>
            <a:r>
              <a:rPr lang="nl-NL" dirty="0" err="1" smtClean="0"/>
              <a:t>Sipi</a:t>
            </a:r>
            <a:r>
              <a:rPr lang="nl-NL" dirty="0" smtClean="0"/>
              <a:t>-I</a:t>
            </a:r>
          </a:p>
          <a:p>
            <a:pPr lvl="1"/>
            <a:r>
              <a:rPr lang="nl-NL" dirty="0"/>
              <a:t>Ongewenst </a:t>
            </a:r>
            <a:r>
              <a:rPr lang="nl-NL" dirty="0" err="1" smtClean="0"/>
              <a:t>Sexsuel</a:t>
            </a:r>
            <a:r>
              <a:rPr lang="nl-NL" dirty="0" smtClean="0"/>
              <a:t> gedrag </a:t>
            </a:r>
          </a:p>
          <a:p>
            <a:pPr lvl="1"/>
            <a:r>
              <a:rPr lang="nl-NL" dirty="0" err="1" smtClean="0"/>
              <a:t>Expose</a:t>
            </a:r>
            <a:r>
              <a:rPr lang="nl-NL" dirty="0" smtClean="0"/>
              <a:t> &amp; </a:t>
            </a:r>
            <a:r>
              <a:rPr lang="nl-NL" dirty="0" err="1" smtClean="0"/>
              <a:t>influencers</a:t>
            </a:r>
            <a:endParaRPr lang="nl-NL" dirty="0" smtClean="0"/>
          </a:p>
          <a:p>
            <a:pPr lvl="1"/>
            <a:r>
              <a:rPr lang="nl-NL" dirty="0" err="1" smtClean="0"/>
              <a:t>Sexting</a:t>
            </a:r>
            <a:r>
              <a:rPr lang="nl-NL" dirty="0" smtClean="0"/>
              <a:t> &amp; </a:t>
            </a:r>
            <a:r>
              <a:rPr lang="nl-NL" dirty="0" err="1" smtClean="0"/>
              <a:t>Sextortion</a:t>
            </a:r>
            <a:endParaRPr lang="nl-NL" sz="2200" dirty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2733361" y="2549155"/>
            <a:ext cx="3475564" cy="20799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T</a:t>
            </a:r>
            <a:r>
              <a:rPr lang="nl-NL" dirty="0" smtClean="0"/>
              <a:t>hemabijeenkomsten Zelfbeeld</a:t>
            </a:r>
          </a:p>
          <a:p>
            <a:pPr lvl="1"/>
            <a:r>
              <a:rPr lang="nl-NL" dirty="0" smtClean="0"/>
              <a:t>Zelfbeschikking</a:t>
            </a:r>
          </a:p>
          <a:p>
            <a:pPr lvl="1"/>
            <a:r>
              <a:rPr lang="nl-NL" dirty="0"/>
              <a:t>Dubbele identiteit</a:t>
            </a:r>
            <a:endParaRPr lang="nl-NL" sz="2200" dirty="0"/>
          </a:p>
          <a:p>
            <a:pPr lvl="1"/>
            <a:r>
              <a:rPr lang="nl-NL" dirty="0"/>
              <a:t>Zelfbeeld en rolverdeling</a:t>
            </a:r>
            <a:endParaRPr lang="nl-NL" sz="2200" dirty="0"/>
          </a:p>
          <a:p>
            <a:pPr lvl="1"/>
            <a:r>
              <a:rPr lang="nl-NL" dirty="0" smtClean="0"/>
              <a:t>Seksualiteit </a:t>
            </a:r>
          </a:p>
          <a:p>
            <a:pPr lvl="1"/>
            <a:endParaRPr lang="nl-NL" dirty="0" smtClean="0"/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176322" y="4873865"/>
            <a:ext cx="5938727" cy="1389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Spe Speerpunten</a:t>
            </a:r>
          </a:p>
          <a:p>
            <a:pPr lvl="1"/>
            <a:r>
              <a:rPr lang="nl-NL" dirty="0" smtClean="0"/>
              <a:t>Zelfbewust opgroeien met </a:t>
            </a:r>
            <a:r>
              <a:rPr lang="nl-NL" dirty="0" err="1" smtClean="0"/>
              <a:t>Social</a:t>
            </a:r>
            <a:r>
              <a:rPr lang="nl-NL" dirty="0" smtClean="0"/>
              <a:t> media</a:t>
            </a:r>
          </a:p>
          <a:p>
            <a:pPr lvl="1"/>
            <a:r>
              <a:rPr lang="nl-NL" dirty="0" smtClean="0"/>
              <a:t>Dialoog vader &amp; dochterdialogen</a:t>
            </a:r>
          </a:p>
          <a:p>
            <a:pPr lvl="1"/>
            <a:r>
              <a:rPr lang="nl-NL" dirty="0" smtClean="0"/>
              <a:t>We zetten door! (eenzaamheid, identiteit en talent)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912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/>
                </a:solidFill>
                <a:latin typeface="Lucida Calligraphy" panose="03010101010101010101" pitchFamily="66" charset="0"/>
              </a:rPr>
              <a:t>Dialogen &amp; Trainingen/Workshops</a:t>
            </a:r>
            <a:endParaRPr lang="nl-NL" dirty="0"/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204474" y="2228851"/>
            <a:ext cx="6253474" cy="4535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Randvoorwaarden</a:t>
            </a:r>
          </a:p>
          <a:p>
            <a:pPr lvl="1"/>
            <a:r>
              <a:rPr lang="nl-NL" dirty="0" smtClean="0"/>
              <a:t>Actief vorm </a:t>
            </a:r>
          </a:p>
          <a:p>
            <a:pPr lvl="1"/>
            <a:r>
              <a:rPr lang="nl-NL" dirty="0" smtClean="0"/>
              <a:t>Taboe onderwerpen benoemen</a:t>
            </a:r>
          </a:p>
          <a:p>
            <a:pPr lvl="1"/>
            <a:r>
              <a:rPr lang="nl-NL" dirty="0" smtClean="0"/>
              <a:t>Ervaren trainer</a:t>
            </a:r>
          </a:p>
          <a:p>
            <a:pPr lvl="1"/>
            <a:r>
              <a:rPr lang="nl-NL" dirty="0" smtClean="0"/>
              <a:t>Niet per </a:t>
            </a:r>
            <a:r>
              <a:rPr lang="nl-NL" dirty="0" err="1" smtClean="0"/>
              <a:t>sé</a:t>
            </a:r>
            <a:r>
              <a:rPr lang="nl-NL" dirty="0" smtClean="0"/>
              <a:t> over hun eigen probleem/kinderen</a:t>
            </a:r>
          </a:p>
          <a:p>
            <a:pPr lvl="1"/>
            <a:r>
              <a:rPr lang="nl-NL" dirty="0" smtClean="0"/>
              <a:t>Geen les</a:t>
            </a:r>
          </a:p>
          <a:p>
            <a:pPr lvl="1"/>
            <a:r>
              <a:rPr lang="nl-NL" dirty="0" smtClean="0"/>
              <a:t>Kracht van meiden en wat gaat goed</a:t>
            </a:r>
          </a:p>
          <a:p>
            <a:pPr lvl="1"/>
            <a:r>
              <a:rPr lang="nl-NL" dirty="0" smtClean="0"/>
              <a:t>Altijd na bespreken (groepsverband en één op één) </a:t>
            </a:r>
          </a:p>
          <a:p>
            <a:pPr lvl="1"/>
            <a:r>
              <a:rPr lang="nl-NL" dirty="0" smtClean="0"/>
              <a:t>Vraag naar de wensen van de meiden</a:t>
            </a:r>
          </a:p>
          <a:p>
            <a:pPr lvl="2"/>
            <a:r>
              <a:rPr lang="nl-NL" dirty="0" smtClean="0"/>
              <a:t>Big sis: </a:t>
            </a:r>
          </a:p>
          <a:p>
            <a:pPr lvl="3"/>
            <a:r>
              <a:rPr lang="nl-NL" dirty="0" smtClean="0"/>
              <a:t>Iemand die de cultuur begrijpt</a:t>
            </a:r>
          </a:p>
          <a:p>
            <a:pPr lvl="3"/>
            <a:r>
              <a:rPr lang="nl-NL" dirty="0" smtClean="0"/>
              <a:t>Iemand die de leefwerelden kent</a:t>
            </a:r>
          </a:p>
          <a:p>
            <a:pPr lvl="3"/>
            <a:r>
              <a:rPr lang="nl-NL" dirty="0" smtClean="0"/>
              <a:t>Jong persoon </a:t>
            </a:r>
          </a:p>
          <a:p>
            <a:pPr lvl="3"/>
            <a:r>
              <a:rPr lang="nl-NL" dirty="0" smtClean="0"/>
              <a:t>Arabisch sprekend voor de ouders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545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/>
                </a:solidFill>
                <a:latin typeface="Lucida Calligraphy" panose="03010101010101010101" pitchFamily="66" charset="0"/>
              </a:rPr>
              <a:t>Tips &amp; Resultaat Big Sis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13899" y="2315369"/>
            <a:ext cx="4825157" cy="576262"/>
          </a:xfrm>
        </p:spPr>
        <p:txBody>
          <a:bodyPr/>
          <a:lstStyle/>
          <a:p>
            <a:r>
              <a:rPr lang="nl-NL" dirty="0" smtClean="0"/>
              <a:t>Tips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89055" y="3011980"/>
            <a:ext cx="4040931" cy="3426777"/>
          </a:xfrm>
        </p:spPr>
        <p:txBody>
          <a:bodyPr>
            <a:noAutofit/>
          </a:bodyPr>
          <a:lstStyle/>
          <a:p>
            <a:r>
              <a:rPr lang="nl-NL" sz="1600" dirty="0" smtClean="0"/>
              <a:t>Vraag aan jouw doel groep wat zij graag willen</a:t>
            </a:r>
          </a:p>
          <a:p>
            <a:r>
              <a:rPr lang="nl-NL" sz="1600" dirty="0" smtClean="0"/>
              <a:t>Bij het opstellen van een project betrek jouw doelgroep </a:t>
            </a:r>
          </a:p>
          <a:p>
            <a:r>
              <a:rPr lang="nl-NL" sz="1600" dirty="0" smtClean="0"/>
              <a:t>Gemeente koopt zelf ook trainingen in die je kan inzetten</a:t>
            </a:r>
          </a:p>
          <a:p>
            <a:r>
              <a:rPr lang="nl-NL" sz="1600" dirty="0" smtClean="0"/>
              <a:t>Zet ervaringsdeskundigen in</a:t>
            </a:r>
          </a:p>
          <a:p>
            <a:r>
              <a:rPr lang="nl-NL" sz="1600" dirty="0" smtClean="0"/>
              <a:t>Zorg dat de groepen niet al te groot zijn</a:t>
            </a:r>
          </a:p>
          <a:p>
            <a:r>
              <a:rPr lang="nl-NL" sz="1600" dirty="0" smtClean="0"/>
              <a:t>Altijd nabespreken</a:t>
            </a:r>
          </a:p>
          <a:p>
            <a:r>
              <a:rPr lang="nl-NL" sz="1600" dirty="0" smtClean="0"/>
              <a:t>Zet meiden ook in hun kracht (zij weten al heel veel) </a:t>
            </a:r>
            <a:endParaRPr lang="nl-NL" sz="160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830177" y="2437298"/>
            <a:ext cx="2565034" cy="576262"/>
          </a:xfrm>
        </p:spPr>
        <p:txBody>
          <a:bodyPr/>
          <a:lstStyle/>
          <a:p>
            <a:r>
              <a:rPr lang="nl-NL" dirty="0" smtClean="0"/>
              <a:t>Resultaten 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22813" y="3135488"/>
            <a:ext cx="4146868" cy="359678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600" dirty="0" smtClean="0"/>
              <a:t>Big sis beoogt dat meiden: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600" dirty="0" smtClean="0"/>
              <a:t>Van zichzelf gaan houden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600" dirty="0" smtClean="0"/>
              <a:t>Steviger in hun schoenen staan</a:t>
            </a:r>
            <a:endParaRPr lang="nl-NL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600" dirty="0" smtClean="0"/>
              <a:t>Een breder beeld ontwikkelen over keuzes in het leven (zelfstandigheid)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600" dirty="0" smtClean="0"/>
              <a:t>Positief beeld over zichzelf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600" dirty="0" smtClean="0"/>
              <a:t>Meiden staan open voor andere opvattingen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600" dirty="0" smtClean="0"/>
              <a:t>Bewust van hun manier van communiceren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600" dirty="0" smtClean="0"/>
              <a:t>Positiever band met ouders/gezin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4910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619</TotalTime>
  <Words>372</Words>
  <Application>Microsoft Office PowerPoint</Application>
  <PresentationFormat>Breedbeeld</PresentationFormat>
  <Paragraphs>103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Lucida Calligraphy</vt:lpstr>
      <vt:lpstr>Wingdings</vt:lpstr>
      <vt:lpstr>Wingdings 3</vt:lpstr>
      <vt:lpstr>Ion-directiekamer</vt:lpstr>
      <vt:lpstr>PowerPoint-presentatie</vt:lpstr>
      <vt:lpstr>Nisa4Nisa &amp; Big Sis</vt:lpstr>
      <vt:lpstr>Big Sis groepen </vt:lpstr>
      <vt:lpstr>Prestatiedruk &amp; Social media </vt:lpstr>
      <vt:lpstr>Wat biedt Big Sis</vt:lpstr>
      <vt:lpstr>Harmonieus thuis </vt:lpstr>
      <vt:lpstr>Workshops &amp; Trainingen</vt:lpstr>
      <vt:lpstr>Dialogen &amp; Trainingen/Workshops</vt:lpstr>
      <vt:lpstr>Tips &amp; Resultaat Big Sis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sis</dc:title>
  <dc:creator>sarah attannaz</dc:creator>
  <cp:lastModifiedBy>sarah attannaz</cp:lastModifiedBy>
  <cp:revision>38</cp:revision>
  <dcterms:created xsi:type="dcterms:W3CDTF">2019-11-05T12:58:32Z</dcterms:created>
  <dcterms:modified xsi:type="dcterms:W3CDTF">2021-04-16T12:24:07Z</dcterms:modified>
</cp:coreProperties>
</file>