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BF9F-80CE-4E61-A060-428FB2955C39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7E7D-7E97-4354-93D2-552DD5A507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62AF-145E-4E73-844A-AC9157F79BAE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E9A4-F86B-4E4D-B12B-1242BC0DE2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7640-9ECE-4643-BFF0-823A6F71DFFB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E39A-D1C0-4B70-806A-43F9DAD590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525F-8C61-4DFD-866C-4A09BF65CBF9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497E-8D0A-4D72-B058-1AD28C2576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CCC6-76D4-490C-8714-A2A39657D694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390A-DAE2-4F37-A95E-D54FE0E47C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402-6403-483C-9398-88A5A8317B1B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0B0D-1624-4888-88D0-38C05B5683F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AC6E-86CC-4563-AD7D-1766384B8EA6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2E67-332A-40DE-B317-58BE9208E84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3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AA35-498E-4A15-B81F-AC364B8A31C1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724F-ABF8-4FF6-8345-AD3EE567B3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D284-720E-4B87-9C98-81FA1BE44500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78DE-494B-48FD-B466-F75C835F40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74C7-5E5E-43CE-BCB2-71863615E345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943F-7543-4217-982F-0EF7AB6FC1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E77E-5198-45E6-A2AC-3638F44F55CB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1112-F8A0-4EF9-8A91-7ED3757F78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  <a:endParaRPr lang="en-US" altLang="en-US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Tekststijl van het model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  <a:endParaRPr lang="en-US" alt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9119E-CCE9-4E50-A0BC-883CA1215AD0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B777D-C330-48A3-9FD6-02ED940FBF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BESLISBIJEENKOMST</a:t>
            </a:r>
            <a:br>
              <a:rPr lang="en-US" altLang="en-US"/>
            </a:br>
            <a:r>
              <a:rPr lang="en-US" altLang="en-US"/>
              <a:t>[SPEERPUNT]</a:t>
            </a: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[NAAM PROJECT]</a:t>
            </a:r>
          </a:p>
          <a:p>
            <a:pPr eaLnBrk="1" hangingPunct="1"/>
            <a:r>
              <a:rPr lang="en-US" altLang="en-US"/>
              <a:t>[ORGANISATIE]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75" y="5151438"/>
            <a:ext cx="21336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5346700"/>
            <a:ext cx="27209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WAT GA JE DOEN?</a:t>
            </a:r>
          </a:p>
        </p:txBody>
      </p:sp>
      <p:sp>
        <p:nvSpPr>
          <p:cNvPr id="307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75" y="5151438"/>
            <a:ext cx="21336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5346700"/>
            <a:ext cx="27209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WAAROM IS DIT PROJECT BELANGRIJK?</a:t>
            </a:r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75" y="5151438"/>
            <a:ext cx="21336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5346700"/>
            <a:ext cx="27209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WIE IS JE DOELGROEP EN HOE GA JE ZE BEREIKEN?</a:t>
            </a:r>
          </a:p>
        </p:txBody>
      </p:sp>
      <p:sp>
        <p:nvSpPr>
          <p:cNvPr id="512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75" y="5151438"/>
            <a:ext cx="21336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5346700"/>
            <a:ext cx="27209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WELKE ACTIVITEITEN GA JE ORGANISEREN?</a:t>
            </a:r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75" y="5151438"/>
            <a:ext cx="21336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5346700"/>
            <a:ext cx="27209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WAT IS JE PLANNING?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75" y="5151438"/>
            <a:ext cx="21336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5346700"/>
            <a:ext cx="27209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BEGROTING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2871788" y="1814513"/>
          <a:ext cx="6731000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488">
                  <a:extLst>
                    <a:ext uri="{9D8B030D-6E8A-4147-A177-3AD203B41FA5}">
                      <a16:colId xmlns:a16="http://schemas.microsoft.com/office/drawing/2014/main" val="2305643695"/>
                    </a:ext>
                  </a:extLst>
                </a:gridCol>
                <a:gridCol w="3869512">
                  <a:extLst>
                    <a:ext uri="{9D8B030D-6E8A-4147-A177-3AD203B41FA5}">
                      <a16:colId xmlns:a16="http://schemas.microsoft.com/office/drawing/2014/main" val="1240263591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70297839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LOCATIEKOSTEN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843813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BUREAUKOSTEN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0102208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PROFESSIONALS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36841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VRIJWILLIGERSVERGOEDING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62650621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CATERING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49130763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PUBLICATIEKOSTEN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5309481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OVERIGE 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1140238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b="1" dirty="0"/>
                        <a:t>TOTAAL BEDRAG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706422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75" y="5151438"/>
            <a:ext cx="21336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5346700"/>
            <a:ext cx="27209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5680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eeldingen pp vast [Compatibiliteitsmodus]" id="{D544ABFA-1D43-47B1-BD00-DD47A1F243C9}" vid="{534C5164-FC0D-40A2-BA3A-B45146EEE1C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BB</Template>
  <TotalTime>1</TotalTime>
  <Words>52</Words>
  <Application>Microsoft Office PowerPoint</Application>
  <PresentationFormat>Breedbeeld</PresentationFormat>
  <Paragraphs>18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Calibri</vt:lpstr>
      <vt:lpstr>Arial</vt:lpstr>
      <vt:lpstr>Calibri Light</vt:lpstr>
      <vt:lpstr>Kantoorthema</vt:lpstr>
      <vt:lpstr>BESLISBIJEENKOMST [SPEERPUNT]</vt:lpstr>
      <vt:lpstr>WAT GA JE DOEN?</vt:lpstr>
      <vt:lpstr>WAAROM IS DIT PROJECT BELANGRIJK?</vt:lpstr>
      <vt:lpstr>WIE IS JE DOELGROEP EN HOE GA JE ZE BEREIKEN?</vt:lpstr>
      <vt:lpstr>WELKE ACTIVITEITEN GA JE ORGANISEREN?</vt:lpstr>
      <vt:lpstr>WAT IS JE PLANNING?</vt:lpstr>
      <vt:lpstr>BEGROTING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BESLISBIJEENKOMST [SPEERPUNT]</dc:title>
  <dc:creator>Norah van Leest</dc:creator>
  <cp:lastModifiedBy>Norah van Leest</cp:lastModifiedBy>
  <cp:revision>1</cp:revision>
  <dcterms:created xsi:type="dcterms:W3CDTF">2017-01-20T12:29:10Z</dcterms:created>
  <dcterms:modified xsi:type="dcterms:W3CDTF">2017-01-20T12:30:21Z</dcterms:modified>
</cp:coreProperties>
</file>